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notesMasterIdLst>
    <p:notesMasterId r:id="rId18"/>
  </p:notesMasterIdLst>
  <p:sldIdLst>
    <p:sldId id="529" r:id="rId2"/>
    <p:sldId id="530" r:id="rId3"/>
    <p:sldId id="531" r:id="rId4"/>
    <p:sldId id="538" r:id="rId5"/>
    <p:sldId id="532" r:id="rId6"/>
    <p:sldId id="533" r:id="rId7"/>
    <p:sldId id="534" r:id="rId8"/>
    <p:sldId id="539" r:id="rId9"/>
    <p:sldId id="634" r:id="rId10"/>
    <p:sldId id="633" r:id="rId11"/>
    <p:sldId id="636" r:id="rId12"/>
    <p:sldId id="535" r:id="rId13"/>
    <p:sldId id="635" r:id="rId14"/>
    <p:sldId id="537" r:id="rId15"/>
    <p:sldId id="536" r:id="rId16"/>
    <p:sldId id="28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ycee Nail" initials="KN" lastIdx="8" clrIdx="0">
    <p:extLst>
      <p:ext uri="{19B8F6BF-5375-455C-9EA6-DF929625EA0E}">
        <p15:presenceInfo xmlns:p15="http://schemas.microsoft.com/office/powerpoint/2012/main" userId="S::kaycee@penman.group::27969b73-0fae-4cc6-8b76-77905df56a5a" providerId="AD"/>
      </p:ext>
    </p:extLst>
  </p:cmAuthor>
  <p:cmAuthor id="2" name="Reggi Rideout" initials="RR" lastIdx="5" clrIdx="1">
    <p:extLst>
      <p:ext uri="{19B8F6BF-5375-455C-9EA6-DF929625EA0E}">
        <p15:presenceInfo xmlns:p15="http://schemas.microsoft.com/office/powerpoint/2012/main" userId="S::rrideout@simplystrategy.net::1f1db9d7-8839-418d-ad8e-b898e9e397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4148F6-BDC5-47D4-9BD3-F2837F878F29}" v="1722" dt="2023-11-30T14:33:16.0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95" autoAdjust="0"/>
    <p:restoredTop sz="88231" autoAdjust="0"/>
  </p:normalViewPr>
  <p:slideViewPr>
    <p:cSldViewPr snapToGrid="0" snapToObjects="1">
      <p:cViewPr varScale="1">
        <p:scale>
          <a:sx n="112" d="100"/>
          <a:sy n="112" d="100"/>
        </p:scale>
        <p:origin x="352" y="192"/>
      </p:cViewPr>
      <p:guideLst>
        <p:guide orient="horz" pos="2160"/>
        <p:guide pos="3840"/>
      </p:guideLst>
    </p:cSldViewPr>
  </p:slid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ata4.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5D844D-B139-4109-AE49-393A5C8B9068}"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en-US"/>
        </a:p>
      </dgm:t>
    </dgm:pt>
    <dgm:pt modelId="{ACD5830E-801B-4C9B-8253-F1504284CC3F}">
      <dgm:prSet phldrT="[Text]"/>
      <dgm:spPr/>
      <dgm:t>
        <a:bodyPr/>
        <a:lstStyle/>
        <a:p>
          <a:r>
            <a:rPr lang="en-US" dirty="0"/>
            <a:t>Is your GIS data NG911 Ready?</a:t>
          </a:r>
        </a:p>
      </dgm:t>
    </dgm:pt>
    <dgm:pt modelId="{F4FEFE78-AA34-452B-9E2F-CA18D6181FBE}" type="parTrans" cxnId="{49B3DEEF-8769-48E7-86FD-9B9979C2AE29}">
      <dgm:prSet/>
      <dgm:spPr/>
      <dgm:t>
        <a:bodyPr/>
        <a:lstStyle/>
        <a:p>
          <a:endParaRPr lang="en-US"/>
        </a:p>
      </dgm:t>
    </dgm:pt>
    <dgm:pt modelId="{1D84ADB6-B9FB-4851-8976-75FF394FC66A}" type="sibTrans" cxnId="{49B3DEEF-8769-48E7-86FD-9B9979C2AE29}">
      <dgm:prSet/>
      <dgm:spPr/>
      <dgm:t>
        <a:bodyPr/>
        <a:lstStyle/>
        <a:p>
          <a:endParaRPr lang="en-US"/>
        </a:p>
      </dgm:t>
    </dgm:pt>
    <dgm:pt modelId="{08185862-613F-40CE-985B-38FE44035C11}">
      <dgm:prSet phldrT="[Text]"/>
      <dgm:spPr/>
      <dgm:t>
        <a:bodyPr/>
        <a:lstStyle/>
        <a:p>
          <a:r>
            <a:rPr lang="en-US" dirty="0"/>
            <a:t>Yes</a:t>
          </a:r>
        </a:p>
      </dgm:t>
    </dgm:pt>
    <dgm:pt modelId="{9DDBE1DD-DD37-4796-A564-C443DB07ED7B}" type="parTrans" cxnId="{4BECE4E2-EB19-4987-A714-E0286FB27B0A}">
      <dgm:prSet/>
      <dgm:spPr/>
      <dgm:t>
        <a:bodyPr/>
        <a:lstStyle/>
        <a:p>
          <a:endParaRPr lang="en-US"/>
        </a:p>
      </dgm:t>
    </dgm:pt>
    <dgm:pt modelId="{A07B0BE4-8332-4F3E-80FA-816E051521A3}" type="sibTrans" cxnId="{4BECE4E2-EB19-4987-A714-E0286FB27B0A}">
      <dgm:prSet/>
      <dgm:spPr/>
      <dgm:t>
        <a:bodyPr/>
        <a:lstStyle/>
        <a:p>
          <a:endParaRPr lang="en-US"/>
        </a:p>
      </dgm:t>
    </dgm:pt>
    <dgm:pt modelId="{0D81A29C-424E-44F9-B2AB-DCA8C1339119}">
      <dgm:prSet phldrT="[Text]"/>
      <dgm:spPr/>
      <dgm:t>
        <a:bodyPr/>
        <a:lstStyle/>
        <a:p>
          <a:r>
            <a:rPr lang="en-US" dirty="0"/>
            <a:t>Submit data to Missouri Aggregation &amp; Validation Portal</a:t>
          </a:r>
        </a:p>
      </dgm:t>
    </dgm:pt>
    <dgm:pt modelId="{7677021D-6413-47F5-B2CF-024CF0E2C36B}" type="parTrans" cxnId="{9D2A50F6-7761-4616-A590-588F8CF5F9B4}">
      <dgm:prSet/>
      <dgm:spPr/>
      <dgm:t>
        <a:bodyPr/>
        <a:lstStyle/>
        <a:p>
          <a:endParaRPr lang="en-US"/>
        </a:p>
      </dgm:t>
    </dgm:pt>
    <dgm:pt modelId="{10FD97EA-E328-4E6D-BDCF-9E8A363D6C61}" type="sibTrans" cxnId="{9D2A50F6-7761-4616-A590-588F8CF5F9B4}">
      <dgm:prSet/>
      <dgm:spPr/>
      <dgm:t>
        <a:bodyPr/>
        <a:lstStyle/>
        <a:p>
          <a:endParaRPr lang="en-US"/>
        </a:p>
      </dgm:t>
    </dgm:pt>
    <dgm:pt modelId="{08B21A68-90A7-47AB-AAB5-D09E76FF511F}">
      <dgm:prSet phldrT="[Text]"/>
      <dgm:spPr/>
      <dgm:t>
        <a:bodyPr/>
        <a:lstStyle/>
        <a:p>
          <a:r>
            <a:rPr lang="en-US" dirty="0"/>
            <a:t>Apply to Board for GIS Data Remediation Grant</a:t>
          </a:r>
        </a:p>
      </dgm:t>
    </dgm:pt>
    <dgm:pt modelId="{1399145C-DD45-42DF-87AF-D869967367F6}" type="parTrans" cxnId="{EDE32C30-D9EB-4108-9BA7-F014AC136ABE}">
      <dgm:prSet/>
      <dgm:spPr/>
      <dgm:t>
        <a:bodyPr/>
        <a:lstStyle/>
        <a:p>
          <a:endParaRPr lang="en-US"/>
        </a:p>
      </dgm:t>
    </dgm:pt>
    <dgm:pt modelId="{CC8E1610-F256-4000-8B9B-6269FCDAEB13}" type="sibTrans" cxnId="{EDE32C30-D9EB-4108-9BA7-F014AC136ABE}">
      <dgm:prSet/>
      <dgm:spPr/>
      <dgm:t>
        <a:bodyPr/>
        <a:lstStyle/>
        <a:p>
          <a:endParaRPr lang="en-US"/>
        </a:p>
      </dgm:t>
    </dgm:pt>
    <dgm:pt modelId="{4D33DC29-BBAD-4055-B320-509B8A8F026F}">
      <dgm:prSet/>
      <dgm:spPr/>
      <dgm:t>
        <a:bodyPr/>
        <a:lstStyle/>
        <a:p>
          <a:r>
            <a:rPr lang="en-US" dirty="0"/>
            <a:t>No</a:t>
          </a:r>
        </a:p>
      </dgm:t>
    </dgm:pt>
    <dgm:pt modelId="{A62FC197-A8E1-40F4-BD92-F613A40B9426}" type="parTrans" cxnId="{E5BFF370-A856-47F8-8380-D261D8753074}">
      <dgm:prSet/>
      <dgm:spPr/>
      <dgm:t>
        <a:bodyPr/>
        <a:lstStyle/>
        <a:p>
          <a:endParaRPr lang="en-US"/>
        </a:p>
      </dgm:t>
    </dgm:pt>
    <dgm:pt modelId="{938AA224-07CA-40C0-BBFE-1248592E2F66}" type="sibTrans" cxnId="{E5BFF370-A856-47F8-8380-D261D8753074}">
      <dgm:prSet/>
      <dgm:spPr/>
      <dgm:t>
        <a:bodyPr/>
        <a:lstStyle/>
        <a:p>
          <a:endParaRPr lang="en-US"/>
        </a:p>
      </dgm:t>
    </dgm:pt>
    <dgm:pt modelId="{A5F7F363-E197-4719-A13B-7B313A63BB4B}" type="pres">
      <dgm:prSet presAssocID="{FC5D844D-B139-4109-AE49-393A5C8B9068}" presName="hierChild1" presStyleCnt="0">
        <dgm:presLayoutVars>
          <dgm:chPref val="1"/>
          <dgm:dir/>
          <dgm:animOne val="branch"/>
          <dgm:animLvl val="lvl"/>
          <dgm:resizeHandles/>
        </dgm:presLayoutVars>
      </dgm:prSet>
      <dgm:spPr/>
    </dgm:pt>
    <dgm:pt modelId="{6BC39C17-14C6-4605-ABB0-AE58EAFEF238}" type="pres">
      <dgm:prSet presAssocID="{ACD5830E-801B-4C9B-8253-F1504284CC3F}" presName="hierRoot1" presStyleCnt="0"/>
      <dgm:spPr/>
    </dgm:pt>
    <dgm:pt modelId="{E2FDCFF0-1726-438A-B5B8-E2CC8EEA3668}" type="pres">
      <dgm:prSet presAssocID="{ACD5830E-801B-4C9B-8253-F1504284CC3F}" presName="composite" presStyleCnt="0"/>
      <dgm:spPr/>
    </dgm:pt>
    <dgm:pt modelId="{760C7EFD-8AFF-413A-8C16-170DA763E80D}" type="pres">
      <dgm:prSet presAssocID="{ACD5830E-801B-4C9B-8253-F1504284CC3F}" presName="image" presStyleLbl="node0"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opography Map with solid fill"/>
        </a:ext>
      </dgm:extLst>
    </dgm:pt>
    <dgm:pt modelId="{D9FE9749-934E-4028-9F5B-EACFFBBC1DC1}" type="pres">
      <dgm:prSet presAssocID="{ACD5830E-801B-4C9B-8253-F1504284CC3F}" presName="text" presStyleLbl="revTx" presStyleIdx="0" presStyleCnt="5">
        <dgm:presLayoutVars>
          <dgm:chPref val="3"/>
        </dgm:presLayoutVars>
      </dgm:prSet>
      <dgm:spPr/>
    </dgm:pt>
    <dgm:pt modelId="{52F36500-ABCF-47A1-84A6-B148795C7792}" type="pres">
      <dgm:prSet presAssocID="{ACD5830E-801B-4C9B-8253-F1504284CC3F}" presName="hierChild2" presStyleCnt="0"/>
      <dgm:spPr/>
    </dgm:pt>
    <dgm:pt modelId="{5432E2A4-B054-4DC1-844D-E5D4AC103D19}" type="pres">
      <dgm:prSet presAssocID="{9DDBE1DD-DD37-4796-A564-C443DB07ED7B}" presName="Name10" presStyleLbl="parChTrans1D2" presStyleIdx="0" presStyleCnt="2"/>
      <dgm:spPr/>
    </dgm:pt>
    <dgm:pt modelId="{81044664-58F1-4D2A-AE4B-22584E92ED79}" type="pres">
      <dgm:prSet presAssocID="{08185862-613F-40CE-985B-38FE44035C11}" presName="hierRoot2" presStyleCnt="0"/>
      <dgm:spPr/>
    </dgm:pt>
    <dgm:pt modelId="{751B62FF-B0D9-4120-987A-F9FDC1E5C698}" type="pres">
      <dgm:prSet presAssocID="{08185862-613F-40CE-985B-38FE44035C11}" presName="composite2" presStyleCnt="0"/>
      <dgm:spPr/>
    </dgm:pt>
    <dgm:pt modelId="{23051C24-40C2-4CDF-B07B-2C6A598EA8BF}" type="pres">
      <dgm:prSet presAssocID="{08185862-613F-40CE-985B-38FE44035C11}" presName="image2" presStyleLbl="node2" presStyleIdx="0" presStyleCnt="2" custLinFactNeighborX="-60918" custLinFactNeighborY="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ipboard Checked with solid fill"/>
        </a:ext>
      </dgm:extLst>
    </dgm:pt>
    <dgm:pt modelId="{2D14F8E6-99EA-4201-8EDE-C5F627E56FFF}" type="pres">
      <dgm:prSet presAssocID="{08185862-613F-40CE-985B-38FE44035C11}" presName="text2" presStyleLbl="revTx" presStyleIdx="1" presStyleCnt="5" custLinFactNeighborX="-32677" custLinFactNeighborY="-2580">
        <dgm:presLayoutVars>
          <dgm:chPref val="3"/>
        </dgm:presLayoutVars>
      </dgm:prSet>
      <dgm:spPr/>
    </dgm:pt>
    <dgm:pt modelId="{A8967001-4A17-46D7-8142-4352C92880FE}" type="pres">
      <dgm:prSet presAssocID="{08185862-613F-40CE-985B-38FE44035C11}" presName="hierChild3" presStyleCnt="0"/>
      <dgm:spPr/>
    </dgm:pt>
    <dgm:pt modelId="{729BADFD-B9CA-4AA8-9FED-D004C0E47369}" type="pres">
      <dgm:prSet presAssocID="{7677021D-6413-47F5-B2CF-024CF0E2C36B}" presName="Name17" presStyleLbl="parChTrans1D3" presStyleIdx="0" presStyleCnt="2"/>
      <dgm:spPr/>
    </dgm:pt>
    <dgm:pt modelId="{5E3284F8-FABD-460D-98C5-62D7C8C5696F}" type="pres">
      <dgm:prSet presAssocID="{0D81A29C-424E-44F9-B2AB-DCA8C1339119}" presName="hierRoot3" presStyleCnt="0"/>
      <dgm:spPr/>
    </dgm:pt>
    <dgm:pt modelId="{CF88E8F0-79B5-4648-A75E-1CB4ECB52489}" type="pres">
      <dgm:prSet presAssocID="{0D81A29C-424E-44F9-B2AB-DCA8C1339119}" presName="composite3" presStyleCnt="0"/>
      <dgm:spPr/>
    </dgm:pt>
    <dgm:pt modelId="{7C8E7BEA-C51A-4CC3-965F-669D4C7F0D5C}" type="pres">
      <dgm:prSet presAssocID="{0D81A29C-424E-44F9-B2AB-DCA8C1339119}" presName="image3" presStyleLbl="node3" presStyleIdx="0" presStyleCnt="2" custLinFactNeighborX="-60918" custLinFactNeighborY="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loud with solid fill"/>
        </a:ext>
      </dgm:extLst>
    </dgm:pt>
    <dgm:pt modelId="{4A0F230F-8986-4678-8428-421E46A825FB}" type="pres">
      <dgm:prSet presAssocID="{0D81A29C-424E-44F9-B2AB-DCA8C1339119}" presName="text3" presStyleLbl="revTx" presStyleIdx="2" presStyleCnt="5" custLinFactNeighborX="-31531">
        <dgm:presLayoutVars>
          <dgm:chPref val="3"/>
        </dgm:presLayoutVars>
      </dgm:prSet>
      <dgm:spPr/>
    </dgm:pt>
    <dgm:pt modelId="{4C93B5D3-5EB6-417A-87FC-DD66D16F095C}" type="pres">
      <dgm:prSet presAssocID="{0D81A29C-424E-44F9-B2AB-DCA8C1339119}" presName="hierChild4" presStyleCnt="0"/>
      <dgm:spPr/>
    </dgm:pt>
    <dgm:pt modelId="{09355D45-32BC-487E-AA30-A9B75CFED4DC}" type="pres">
      <dgm:prSet presAssocID="{A62FC197-A8E1-40F4-BD92-F613A40B9426}" presName="Name10" presStyleLbl="parChTrans1D2" presStyleIdx="1" presStyleCnt="2"/>
      <dgm:spPr/>
    </dgm:pt>
    <dgm:pt modelId="{34D330D0-A29A-4F8A-992C-16F775A7AD40}" type="pres">
      <dgm:prSet presAssocID="{4D33DC29-BBAD-4055-B320-509B8A8F026F}" presName="hierRoot2" presStyleCnt="0"/>
      <dgm:spPr/>
    </dgm:pt>
    <dgm:pt modelId="{217F3AE7-AF0F-4C60-9BCD-C18FAEEA6E13}" type="pres">
      <dgm:prSet presAssocID="{4D33DC29-BBAD-4055-B320-509B8A8F026F}" presName="composite2" presStyleCnt="0"/>
      <dgm:spPr/>
    </dgm:pt>
    <dgm:pt modelId="{2429DAD1-C9B2-4DAA-99BD-6D638AAC1072}" type="pres">
      <dgm:prSet presAssocID="{4D33DC29-BBAD-4055-B320-509B8A8F026F}" presName="image2" presStyleLbl="node2" presStyleIdx="1" presStyleCnt="2" custLinFactNeighborX="59020" custLinFactNeighborY="-23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lipboard Partially Checked with solid fill"/>
        </a:ext>
      </dgm:extLst>
    </dgm:pt>
    <dgm:pt modelId="{B38AE11C-CB8D-4A9C-BB85-F9BF2008734F}" type="pres">
      <dgm:prSet presAssocID="{4D33DC29-BBAD-4055-B320-509B8A8F026F}" presName="text2" presStyleLbl="revTx" presStyleIdx="3" presStyleCnt="5" custLinFactNeighborX="50830" custLinFactNeighborY="4433">
        <dgm:presLayoutVars>
          <dgm:chPref val="3"/>
        </dgm:presLayoutVars>
      </dgm:prSet>
      <dgm:spPr/>
    </dgm:pt>
    <dgm:pt modelId="{DAD9713E-429E-4D6C-84FD-B151F6D1CDB8}" type="pres">
      <dgm:prSet presAssocID="{4D33DC29-BBAD-4055-B320-509B8A8F026F}" presName="hierChild3" presStyleCnt="0"/>
      <dgm:spPr/>
    </dgm:pt>
    <dgm:pt modelId="{D7E0C682-30F9-4E44-B7A7-9CE53F056527}" type="pres">
      <dgm:prSet presAssocID="{1399145C-DD45-42DF-87AF-D869967367F6}" presName="Name17" presStyleLbl="parChTrans1D3" presStyleIdx="1" presStyleCnt="2"/>
      <dgm:spPr/>
    </dgm:pt>
    <dgm:pt modelId="{207BC184-0CEA-4F3F-9DB4-03125779FA98}" type="pres">
      <dgm:prSet presAssocID="{08B21A68-90A7-47AB-AAB5-D09E76FF511F}" presName="hierRoot3" presStyleCnt="0"/>
      <dgm:spPr/>
    </dgm:pt>
    <dgm:pt modelId="{A182064E-4302-47AA-B682-B0964AFCC405}" type="pres">
      <dgm:prSet presAssocID="{08B21A68-90A7-47AB-AAB5-D09E76FF511F}" presName="composite3" presStyleCnt="0"/>
      <dgm:spPr/>
    </dgm:pt>
    <dgm:pt modelId="{E15B1AEF-05EE-4B62-8E81-C6F51D6722DA}" type="pres">
      <dgm:prSet presAssocID="{08B21A68-90A7-47AB-AAB5-D09E76FF511F}" presName="image3" presStyleLbl="node3" presStyleIdx="1" presStyleCnt="2" custLinFactNeighborX="59020" custLinFactNeighborY="-23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Dollar with solid fill"/>
        </a:ext>
      </dgm:extLst>
    </dgm:pt>
    <dgm:pt modelId="{4CC31358-55CA-4859-85B4-D11C612D726A}" type="pres">
      <dgm:prSet presAssocID="{08B21A68-90A7-47AB-AAB5-D09E76FF511F}" presName="text3" presStyleLbl="revTx" presStyleIdx="4" presStyleCnt="5" custLinFactNeighborX="48537" custLinFactNeighborY="3735">
        <dgm:presLayoutVars>
          <dgm:chPref val="3"/>
        </dgm:presLayoutVars>
      </dgm:prSet>
      <dgm:spPr/>
    </dgm:pt>
    <dgm:pt modelId="{A0B92F48-C3E3-461A-B1B4-17AE83506376}" type="pres">
      <dgm:prSet presAssocID="{08B21A68-90A7-47AB-AAB5-D09E76FF511F}" presName="hierChild4" presStyleCnt="0"/>
      <dgm:spPr/>
    </dgm:pt>
  </dgm:ptLst>
  <dgm:cxnLst>
    <dgm:cxn modelId="{28561F0E-D133-4199-8B2E-491E7EF58433}" type="presOf" srcId="{08B21A68-90A7-47AB-AAB5-D09E76FF511F}" destId="{4CC31358-55CA-4859-85B4-D11C612D726A}" srcOrd="0" destOrd="0" presId="urn:microsoft.com/office/officeart/2009/layout/CirclePictureHierarchy"/>
    <dgm:cxn modelId="{46377719-6A0F-4937-8EB0-579E844404CF}" type="presOf" srcId="{4D33DC29-BBAD-4055-B320-509B8A8F026F}" destId="{B38AE11C-CB8D-4A9C-BB85-F9BF2008734F}" srcOrd="0" destOrd="0" presId="urn:microsoft.com/office/officeart/2009/layout/CirclePictureHierarchy"/>
    <dgm:cxn modelId="{285FFD2B-E780-4F42-8A77-7344BA0F609B}" type="presOf" srcId="{9DDBE1DD-DD37-4796-A564-C443DB07ED7B}" destId="{5432E2A4-B054-4DC1-844D-E5D4AC103D19}" srcOrd="0" destOrd="0" presId="urn:microsoft.com/office/officeart/2009/layout/CirclePictureHierarchy"/>
    <dgm:cxn modelId="{DCF0652C-74C3-4691-B677-8EE5323C929E}" type="presOf" srcId="{7677021D-6413-47F5-B2CF-024CF0E2C36B}" destId="{729BADFD-B9CA-4AA8-9FED-D004C0E47369}" srcOrd="0" destOrd="0" presId="urn:microsoft.com/office/officeart/2009/layout/CirclePictureHierarchy"/>
    <dgm:cxn modelId="{EDE32C30-D9EB-4108-9BA7-F014AC136ABE}" srcId="{4D33DC29-BBAD-4055-B320-509B8A8F026F}" destId="{08B21A68-90A7-47AB-AAB5-D09E76FF511F}" srcOrd="0" destOrd="0" parTransId="{1399145C-DD45-42DF-87AF-D869967367F6}" sibTransId="{CC8E1610-F256-4000-8B9B-6269FCDAEB13}"/>
    <dgm:cxn modelId="{134AAE66-0E86-4954-BFC9-9123B8ED9219}" type="presOf" srcId="{08185862-613F-40CE-985B-38FE44035C11}" destId="{2D14F8E6-99EA-4201-8EDE-C5F627E56FFF}" srcOrd="0" destOrd="0" presId="urn:microsoft.com/office/officeart/2009/layout/CirclePictureHierarchy"/>
    <dgm:cxn modelId="{E5BFF370-A856-47F8-8380-D261D8753074}" srcId="{ACD5830E-801B-4C9B-8253-F1504284CC3F}" destId="{4D33DC29-BBAD-4055-B320-509B8A8F026F}" srcOrd="1" destOrd="0" parTransId="{A62FC197-A8E1-40F4-BD92-F613A40B9426}" sibTransId="{938AA224-07CA-40C0-BBFE-1248592E2F66}"/>
    <dgm:cxn modelId="{D066857B-A922-43EA-BA4B-E3B0AF2E7A11}" type="presOf" srcId="{FC5D844D-B139-4109-AE49-393A5C8B9068}" destId="{A5F7F363-E197-4719-A13B-7B313A63BB4B}" srcOrd="0" destOrd="0" presId="urn:microsoft.com/office/officeart/2009/layout/CirclePictureHierarchy"/>
    <dgm:cxn modelId="{1D4C608F-AD4E-43CD-84E1-8FEC72E8F9AD}" type="presOf" srcId="{ACD5830E-801B-4C9B-8253-F1504284CC3F}" destId="{D9FE9749-934E-4028-9F5B-EACFFBBC1DC1}" srcOrd="0" destOrd="0" presId="urn:microsoft.com/office/officeart/2009/layout/CirclePictureHierarchy"/>
    <dgm:cxn modelId="{89051D93-5185-4E80-9CBB-0A3C36256B14}" type="presOf" srcId="{0D81A29C-424E-44F9-B2AB-DCA8C1339119}" destId="{4A0F230F-8986-4678-8428-421E46A825FB}" srcOrd="0" destOrd="0" presId="urn:microsoft.com/office/officeart/2009/layout/CirclePictureHierarchy"/>
    <dgm:cxn modelId="{7762AF94-D7CD-4D67-8B67-66DFEEB24734}" type="presOf" srcId="{A62FC197-A8E1-40F4-BD92-F613A40B9426}" destId="{09355D45-32BC-487E-AA30-A9B75CFED4DC}" srcOrd="0" destOrd="0" presId="urn:microsoft.com/office/officeart/2009/layout/CirclePictureHierarchy"/>
    <dgm:cxn modelId="{075182AE-2FD2-4AAC-9C55-4749D00D7B1A}" type="presOf" srcId="{1399145C-DD45-42DF-87AF-D869967367F6}" destId="{D7E0C682-30F9-4E44-B7A7-9CE53F056527}" srcOrd="0" destOrd="0" presId="urn:microsoft.com/office/officeart/2009/layout/CirclePictureHierarchy"/>
    <dgm:cxn modelId="{4BECE4E2-EB19-4987-A714-E0286FB27B0A}" srcId="{ACD5830E-801B-4C9B-8253-F1504284CC3F}" destId="{08185862-613F-40CE-985B-38FE44035C11}" srcOrd="0" destOrd="0" parTransId="{9DDBE1DD-DD37-4796-A564-C443DB07ED7B}" sibTransId="{A07B0BE4-8332-4F3E-80FA-816E051521A3}"/>
    <dgm:cxn modelId="{49B3DEEF-8769-48E7-86FD-9B9979C2AE29}" srcId="{FC5D844D-B139-4109-AE49-393A5C8B9068}" destId="{ACD5830E-801B-4C9B-8253-F1504284CC3F}" srcOrd="0" destOrd="0" parTransId="{F4FEFE78-AA34-452B-9E2F-CA18D6181FBE}" sibTransId="{1D84ADB6-B9FB-4851-8976-75FF394FC66A}"/>
    <dgm:cxn modelId="{9D2A50F6-7761-4616-A590-588F8CF5F9B4}" srcId="{08185862-613F-40CE-985B-38FE44035C11}" destId="{0D81A29C-424E-44F9-B2AB-DCA8C1339119}" srcOrd="0" destOrd="0" parTransId="{7677021D-6413-47F5-B2CF-024CF0E2C36B}" sibTransId="{10FD97EA-E328-4E6D-BDCF-9E8A363D6C61}"/>
    <dgm:cxn modelId="{B599DE11-F1BD-4C1A-86DC-A91A2092CC98}" type="presParOf" srcId="{A5F7F363-E197-4719-A13B-7B313A63BB4B}" destId="{6BC39C17-14C6-4605-ABB0-AE58EAFEF238}" srcOrd="0" destOrd="0" presId="urn:microsoft.com/office/officeart/2009/layout/CirclePictureHierarchy"/>
    <dgm:cxn modelId="{105A1763-CC9C-4A77-B67A-1B5C7C554DBF}" type="presParOf" srcId="{6BC39C17-14C6-4605-ABB0-AE58EAFEF238}" destId="{E2FDCFF0-1726-438A-B5B8-E2CC8EEA3668}" srcOrd="0" destOrd="0" presId="urn:microsoft.com/office/officeart/2009/layout/CirclePictureHierarchy"/>
    <dgm:cxn modelId="{BBC878AC-EE44-4286-A837-DEEABA905102}" type="presParOf" srcId="{E2FDCFF0-1726-438A-B5B8-E2CC8EEA3668}" destId="{760C7EFD-8AFF-413A-8C16-170DA763E80D}" srcOrd="0" destOrd="0" presId="urn:microsoft.com/office/officeart/2009/layout/CirclePictureHierarchy"/>
    <dgm:cxn modelId="{F307CA97-CFF8-4187-9F3A-774ECB25A391}" type="presParOf" srcId="{E2FDCFF0-1726-438A-B5B8-E2CC8EEA3668}" destId="{D9FE9749-934E-4028-9F5B-EACFFBBC1DC1}" srcOrd="1" destOrd="0" presId="urn:microsoft.com/office/officeart/2009/layout/CirclePictureHierarchy"/>
    <dgm:cxn modelId="{35B5702C-1778-437B-AA7C-8BA586E693E9}" type="presParOf" srcId="{6BC39C17-14C6-4605-ABB0-AE58EAFEF238}" destId="{52F36500-ABCF-47A1-84A6-B148795C7792}" srcOrd="1" destOrd="0" presId="urn:microsoft.com/office/officeart/2009/layout/CirclePictureHierarchy"/>
    <dgm:cxn modelId="{3EC38CAB-7FCC-477E-8FFA-95E7F41A4BAB}" type="presParOf" srcId="{52F36500-ABCF-47A1-84A6-B148795C7792}" destId="{5432E2A4-B054-4DC1-844D-E5D4AC103D19}" srcOrd="0" destOrd="0" presId="urn:microsoft.com/office/officeart/2009/layout/CirclePictureHierarchy"/>
    <dgm:cxn modelId="{14F596FF-3EC9-481E-B2F3-05E4A4375964}" type="presParOf" srcId="{52F36500-ABCF-47A1-84A6-B148795C7792}" destId="{81044664-58F1-4D2A-AE4B-22584E92ED79}" srcOrd="1" destOrd="0" presId="urn:microsoft.com/office/officeart/2009/layout/CirclePictureHierarchy"/>
    <dgm:cxn modelId="{F8A2FF04-68A7-42F3-A6AF-BE7F7B0C148B}" type="presParOf" srcId="{81044664-58F1-4D2A-AE4B-22584E92ED79}" destId="{751B62FF-B0D9-4120-987A-F9FDC1E5C698}" srcOrd="0" destOrd="0" presId="urn:microsoft.com/office/officeart/2009/layout/CirclePictureHierarchy"/>
    <dgm:cxn modelId="{458456AC-8219-4EDA-AE3B-4AC9AA39D5C8}" type="presParOf" srcId="{751B62FF-B0D9-4120-987A-F9FDC1E5C698}" destId="{23051C24-40C2-4CDF-B07B-2C6A598EA8BF}" srcOrd="0" destOrd="0" presId="urn:microsoft.com/office/officeart/2009/layout/CirclePictureHierarchy"/>
    <dgm:cxn modelId="{274F41D3-7EB5-4A21-8F23-164CDEC56100}" type="presParOf" srcId="{751B62FF-B0D9-4120-987A-F9FDC1E5C698}" destId="{2D14F8E6-99EA-4201-8EDE-C5F627E56FFF}" srcOrd="1" destOrd="0" presId="urn:microsoft.com/office/officeart/2009/layout/CirclePictureHierarchy"/>
    <dgm:cxn modelId="{E3B6C699-378E-4235-AEF3-E176F711EE5D}" type="presParOf" srcId="{81044664-58F1-4D2A-AE4B-22584E92ED79}" destId="{A8967001-4A17-46D7-8142-4352C92880FE}" srcOrd="1" destOrd="0" presId="urn:microsoft.com/office/officeart/2009/layout/CirclePictureHierarchy"/>
    <dgm:cxn modelId="{D1356458-A202-468C-8D0D-7B5198AABB76}" type="presParOf" srcId="{A8967001-4A17-46D7-8142-4352C92880FE}" destId="{729BADFD-B9CA-4AA8-9FED-D004C0E47369}" srcOrd="0" destOrd="0" presId="urn:microsoft.com/office/officeart/2009/layout/CirclePictureHierarchy"/>
    <dgm:cxn modelId="{95BFA9E2-CAB0-4EA2-A1E8-3D4266FD4B82}" type="presParOf" srcId="{A8967001-4A17-46D7-8142-4352C92880FE}" destId="{5E3284F8-FABD-460D-98C5-62D7C8C5696F}" srcOrd="1" destOrd="0" presId="urn:microsoft.com/office/officeart/2009/layout/CirclePictureHierarchy"/>
    <dgm:cxn modelId="{86C3A4E2-4E42-462D-BEDC-6C3CB7732F41}" type="presParOf" srcId="{5E3284F8-FABD-460D-98C5-62D7C8C5696F}" destId="{CF88E8F0-79B5-4648-A75E-1CB4ECB52489}" srcOrd="0" destOrd="0" presId="urn:microsoft.com/office/officeart/2009/layout/CirclePictureHierarchy"/>
    <dgm:cxn modelId="{D1B6A852-203E-47A3-BB23-592A47BCB6C4}" type="presParOf" srcId="{CF88E8F0-79B5-4648-A75E-1CB4ECB52489}" destId="{7C8E7BEA-C51A-4CC3-965F-669D4C7F0D5C}" srcOrd="0" destOrd="0" presId="urn:microsoft.com/office/officeart/2009/layout/CirclePictureHierarchy"/>
    <dgm:cxn modelId="{BD2ECB81-9C56-47ED-9DA3-B478E893B715}" type="presParOf" srcId="{CF88E8F0-79B5-4648-A75E-1CB4ECB52489}" destId="{4A0F230F-8986-4678-8428-421E46A825FB}" srcOrd="1" destOrd="0" presId="urn:microsoft.com/office/officeart/2009/layout/CirclePictureHierarchy"/>
    <dgm:cxn modelId="{8F0D49AC-3C69-45CE-A8DB-3EF4E6050A4C}" type="presParOf" srcId="{5E3284F8-FABD-460D-98C5-62D7C8C5696F}" destId="{4C93B5D3-5EB6-417A-87FC-DD66D16F095C}" srcOrd="1" destOrd="0" presId="urn:microsoft.com/office/officeart/2009/layout/CirclePictureHierarchy"/>
    <dgm:cxn modelId="{173C308D-231D-4281-B314-F36F0FC88AF9}" type="presParOf" srcId="{52F36500-ABCF-47A1-84A6-B148795C7792}" destId="{09355D45-32BC-487E-AA30-A9B75CFED4DC}" srcOrd="2" destOrd="0" presId="urn:microsoft.com/office/officeart/2009/layout/CirclePictureHierarchy"/>
    <dgm:cxn modelId="{36B7A7E5-36D2-4976-BE59-D3F3A1CD6DB7}" type="presParOf" srcId="{52F36500-ABCF-47A1-84A6-B148795C7792}" destId="{34D330D0-A29A-4F8A-992C-16F775A7AD40}" srcOrd="3" destOrd="0" presId="urn:microsoft.com/office/officeart/2009/layout/CirclePictureHierarchy"/>
    <dgm:cxn modelId="{45DEC91E-31FE-45E0-92C2-4A4C3F290408}" type="presParOf" srcId="{34D330D0-A29A-4F8A-992C-16F775A7AD40}" destId="{217F3AE7-AF0F-4C60-9BCD-C18FAEEA6E13}" srcOrd="0" destOrd="0" presId="urn:microsoft.com/office/officeart/2009/layout/CirclePictureHierarchy"/>
    <dgm:cxn modelId="{CFB029BE-AE93-4766-B26C-32CC5937BC6B}" type="presParOf" srcId="{217F3AE7-AF0F-4C60-9BCD-C18FAEEA6E13}" destId="{2429DAD1-C9B2-4DAA-99BD-6D638AAC1072}" srcOrd="0" destOrd="0" presId="urn:microsoft.com/office/officeart/2009/layout/CirclePictureHierarchy"/>
    <dgm:cxn modelId="{BBBD63AA-0D1F-4B99-9184-367CC4E5EDFC}" type="presParOf" srcId="{217F3AE7-AF0F-4C60-9BCD-C18FAEEA6E13}" destId="{B38AE11C-CB8D-4A9C-BB85-F9BF2008734F}" srcOrd="1" destOrd="0" presId="urn:microsoft.com/office/officeart/2009/layout/CirclePictureHierarchy"/>
    <dgm:cxn modelId="{1008E680-FEE5-4DA2-8312-E594B5CB8C5A}" type="presParOf" srcId="{34D330D0-A29A-4F8A-992C-16F775A7AD40}" destId="{DAD9713E-429E-4D6C-84FD-B151F6D1CDB8}" srcOrd="1" destOrd="0" presId="urn:microsoft.com/office/officeart/2009/layout/CirclePictureHierarchy"/>
    <dgm:cxn modelId="{DF4B1CC3-0D4C-4CB1-8105-EB1525A356E1}" type="presParOf" srcId="{DAD9713E-429E-4D6C-84FD-B151F6D1CDB8}" destId="{D7E0C682-30F9-4E44-B7A7-9CE53F056527}" srcOrd="0" destOrd="0" presId="urn:microsoft.com/office/officeart/2009/layout/CirclePictureHierarchy"/>
    <dgm:cxn modelId="{E3240998-EE61-417F-8994-1DC91604D176}" type="presParOf" srcId="{DAD9713E-429E-4D6C-84FD-B151F6D1CDB8}" destId="{207BC184-0CEA-4F3F-9DB4-03125779FA98}" srcOrd="1" destOrd="0" presId="urn:microsoft.com/office/officeart/2009/layout/CirclePictureHierarchy"/>
    <dgm:cxn modelId="{2ADC711A-E226-4032-958A-A32F93AA7DB1}" type="presParOf" srcId="{207BC184-0CEA-4F3F-9DB4-03125779FA98}" destId="{A182064E-4302-47AA-B682-B0964AFCC405}" srcOrd="0" destOrd="0" presId="urn:microsoft.com/office/officeart/2009/layout/CirclePictureHierarchy"/>
    <dgm:cxn modelId="{FE5930FF-C692-4058-80D2-3629DA1A6971}" type="presParOf" srcId="{A182064E-4302-47AA-B682-B0964AFCC405}" destId="{E15B1AEF-05EE-4B62-8E81-C6F51D6722DA}" srcOrd="0" destOrd="0" presId="urn:microsoft.com/office/officeart/2009/layout/CirclePictureHierarchy"/>
    <dgm:cxn modelId="{16D0F38C-A670-4E60-AF7A-1C9FF6DEA32C}" type="presParOf" srcId="{A182064E-4302-47AA-B682-B0964AFCC405}" destId="{4CC31358-55CA-4859-85B4-D11C612D726A}" srcOrd="1" destOrd="0" presId="urn:microsoft.com/office/officeart/2009/layout/CirclePictureHierarchy"/>
    <dgm:cxn modelId="{8ACA7639-C5F2-4A51-9506-054E83658307}" type="presParOf" srcId="{207BC184-0CEA-4F3F-9DB4-03125779FA98}" destId="{A0B92F48-C3E3-461A-B1B4-17AE83506376}"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829075-4E02-4EC9-838F-1F56B65066BB}"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11511735-7E41-4A30-9C20-62052552ADA7}">
      <dgm:prSet phldrT="[Text]" custT="1"/>
      <dgm:spPr/>
      <dgm:t>
        <a:bodyPr/>
        <a:lstStyle/>
        <a:p>
          <a:r>
            <a:rPr lang="en-US" sz="2000" dirty="0"/>
            <a:t>GIS Grant</a:t>
          </a:r>
        </a:p>
      </dgm:t>
    </dgm:pt>
    <dgm:pt modelId="{6BDFF0E9-BA58-4315-9B11-5104BB324803}" type="parTrans" cxnId="{60B2A090-AA2D-4C2E-B9C9-B9203CE668BF}">
      <dgm:prSet/>
      <dgm:spPr/>
      <dgm:t>
        <a:bodyPr/>
        <a:lstStyle/>
        <a:p>
          <a:endParaRPr lang="en-US"/>
        </a:p>
      </dgm:t>
    </dgm:pt>
    <dgm:pt modelId="{D0268E70-3864-478B-BCA3-708661936222}" type="sibTrans" cxnId="{60B2A090-AA2D-4C2E-B9C9-B9203CE668BF}">
      <dgm:prSet/>
      <dgm:spPr/>
      <dgm:t>
        <a:bodyPr/>
        <a:lstStyle/>
        <a:p>
          <a:endParaRPr lang="en-US"/>
        </a:p>
      </dgm:t>
    </dgm:pt>
    <dgm:pt modelId="{7795C4F4-2D29-44CD-8BBE-6E06A8BFBDD4}">
      <dgm:prSet phldrT="[Text]" custT="1"/>
      <dgm:spPr/>
      <dgm:t>
        <a:bodyPr/>
        <a:lstStyle/>
        <a:p>
          <a:r>
            <a:rPr lang="en-US" sz="1400" dirty="0"/>
            <a:t>Do you have GIS Data?</a:t>
          </a:r>
        </a:p>
      </dgm:t>
    </dgm:pt>
    <dgm:pt modelId="{67390632-5030-48AC-86E6-FD5274BEA3DB}" type="parTrans" cxnId="{3431ADDD-5EB3-4807-A4F9-AF40C68C4987}">
      <dgm:prSet/>
      <dgm:spPr/>
      <dgm:t>
        <a:bodyPr/>
        <a:lstStyle/>
        <a:p>
          <a:endParaRPr lang="en-US"/>
        </a:p>
      </dgm:t>
    </dgm:pt>
    <dgm:pt modelId="{574AAD93-8B3F-4F41-A844-330A75257D10}" type="sibTrans" cxnId="{3431ADDD-5EB3-4807-A4F9-AF40C68C4987}">
      <dgm:prSet/>
      <dgm:spPr/>
      <dgm:t>
        <a:bodyPr/>
        <a:lstStyle/>
        <a:p>
          <a:endParaRPr lang="en-US"/>
        </a:p>
      </dgm:t>
    </dgm:pt>
    <dgm:pt modelId="{3E29E56E-8490-4603-BB77-6FE4F9E0C837}">
      <dgm:prSet phldrT="[Text]" custT="1"/>
      <dgm:spPr/>
      <dgm:t>
        <a:bodyPr/>
        <a:lstStyle/>
        <a:p>
          <a:r>
            <a:rPr lang="en-US" sz="1400" dirty="0"/>
            <a:t>What data do you have?</a:t>
          </a:r>
        </a:p>
      </dgm:t>
    </dgm:pt>
    <dgm:pt modelId="{8A024F47-6B88-4381-BC36-139FA369B3D9}" type="parTrans" cxnId="{32F1FCFB-E661-4521-B04C-1846D0A7044E}">
      <dgm:prSet/>
      <dgm:spPr/>
      <dgm:t>
        <a:bodyPr/>
        <a:lstStyle/>
        <a:p>
          <a:endParaRPr lang="en-US"/>
        </a:p>
      </dgm:t>
    </dgm:pt>
    <dgm:pt modelId="{B766D089-1E30-488B-99D7-E00BF4F20B9E}" type="sibTrans" cxnId="{32F1FCFB-E661-4521-B04C-1846D0A7044E}">
      <dgm:prSet/>
      <dgm:spPr/>
      <dgm:t>
        <a:bodyPr/>
        <a:lstStyle/>
        <a:p>
          <a:endParaRPr lang="en-US"/>
        </a:p>
      </dgm:t>
    </dgm:pt>
    <dgm:pt modelId="{8299E4A7-EBCD-4A3A-906B-98169F206646}">
      <dgm:prSet phldrT="[Text]" custT="1"/>
      <dgm:spPr/>
      <dgm:t>
        <a:bodyPr/>
        <a:lstStyle/>
        <a:p>
          <a:r>
            <a:rPr lang="en-US" sz="2000" dirty="0"/>
            <a:t>Request Project Assessment Quotation (PAQ) from Approved Vendors</a:t>
          </a:r>
        </a:p>
      </dgm:t>
    </dgm:pt>
    <dgm:pt modelId="{B49F78F4-C31D-4046-94B1-0DB05AF638D6}" type="parTrans" cxnId="{897FA792-1001-4EEF-B885-2CDEC1A3F9A9}">
      <dgm:prSet/>
      <dgm:spPr/>
      <dgm:t>
        <a:bodyPr/>
        <a:lstStyle/>
        <a:p>
          <a:endParaRPr lang="en-US"/>
        </a:p>
      </dgm:t>
    </dgm:pt>
    <dgm:pt modelId="{CD7B352B-3950-4FFF-AB66-05EE264FDE89}" type="sibTrans" cxnId="{897FA792-1001-4EEF-B885-2CDEC1A3F9A9}">
      <dgm:prSet/>
      <dgm:spPr/>
      <dgm:t>
        <a:bodyPr/>
        <a:lstStyle/>
        <a:p>
          <a:endParaRPr lang="en-US"/>
        </a:p>
      </dgm:t>
    </dgm:pt>
    <dgm:pt modelId="{6607F35F-14B5-4964-8A1A-F9AC5BDE6A22}">
      <dgm:prSet phldrT="[Text]" custT="1"/>
      <dgm:spPr/>
      <dgm:t>
        <a:bodyPr/>
        <a:lstStyle/>
        <a:p>
          <a:r>
            <a:rPr lang="en-US" sz="1400" dirty="0"/>
            <a:t>Requirements</a:t>
          </a:r>
        </a:p>
      </dgm:t>
    </dgm:pt>
    <dgm:pt modelId="{641EEAE8-7212-465C-83D3-B32C057D5FC5}" type="parTrans" cxnId="{769CF2AC-626F-437C-A5E2-11C00B51B292}">
      <dgm:prSet/>
      <dgm:spPr/>
      <dgm:t>
        <a:bodyPr/>
        <a:lstStyle/>
        <a:p>
          <a:endParaRPr lang="en-US"/>
        </a:p>
      </dgm:t>
    </dgm:pt>
    <dgm:pt modelId="{D6681D77-B0B1-404A-982F-9B8E85B9C99E}" type="sibTrans" cxnId="{769CF2AC-626F-437C-A5E2-11C00B51B292}">
      <dgm:prSet/>
      <dgm:spPr/>
      <dgm:t>
        <a:bodyPr/>
        <a:lstStyle/>
        <a:p>
          <a:endParaRPr lang="en-US"/>
        </a:p>
      </dgm:t>
    </dgm:pt>
    <dgm:pt modelId="{C5D527EE-F9E6-461D-9E11-1C304AFA099B}">
      <dgm:prSet phldrT="[Text]" custT="1"/>
      <dgm:spPr/>
      <dgm:t>
        <a:bodyPr/>
        <a:lstStyle/>
        <a:p>
          <a:r>
            <a:rPr lang="en-US" sz="1400" dirty="0"/>
            <a:t>GIS Data must meet Missouri NG911 GIS Standard</a:t>
          </a:r>
        </a:p>
      </dgm:t>
    </dgm:pt>
    <dgm:pt modelId="{9527718A-F61F-4395-9FC6-72FD629AA23F}" type="parTrans" cxnId="{CEA66FAB-298A-49E2-B2DA-B69A0393BA7C}">
      <dgm:prSet/>
      <dgm:spPr/>
      <dgm:t>
        <a:bodyPr/>
        <a:lstStyle/>
        <a:p>
          <a:endParaRPr lang="en-US"/>
        </a:p>
      </dgm:t>
    </dgm:pt>
    <dgm:pt modelId="{856DDBC0-D15A-4349-A437-6B36F93F9081}" type="sibTrans" cxnId="{CEA66FAB-298A-49E2-B2DA-B69A0393BA7C}">
      <dgm:prSet/>
      <dgm:spPr/>
      <dgm:t>
        <a:bodyPr/>
        <a:lstStyle/>
        <a:p>
          <a:endParaRPr lang="en-US"/>
        </a:p>
      </dgm:t>
    </dgm:pt>
    <dgm:pt modelId="{379E08DB-3B3F-4D63-8B26-EE85B7CB20B2}">
      <dgm:prSet phldrT="[Text]" custT="1"/>
      <dgm:spPr/>
      <dgm:t>
        <a:bodyPr/>
        <a:lstStyle/>
        <a:p>
          <a:r>
            <a:rPr lang="en-US" sz="2000" dirty="0"/>
            <a:t>Evaluate &amp; Score Vendor Responses</a:t>
          </a:r>
        </a:p>
      </dgm:t>
    </dgm:pt>
    <dgm:pt modelId="{17919B44-49F4-48D9-B28E-2916B9DDA687}" type="parTrans" cxnId="{2012BA72-DCB1-4215-B8E4-5155633F9E50}">
      <dgm:prSet/>
      <dgm:spPr/>
      <dgm:t>
        <a:bodyPr/>
        <a:lstStyle/>
        <a:p>
          <a:endParaRPr lang="en-US"/>
        </a:p>
      </dgm:t>
    </dgm:pt>
    <dgm:pt modelId="{B1A05E70-A485-4C5A-8A04-ECE77AF6E89F}" type="sibTrans" cxnId="{2012BA72-DCB1-4215-B8E4-5155633F9E50}">
      <dgm:prSet/>
      <dgm:spPr/>
      <dgm:t>
        <a:bodyPr/>
        <a:lstStyle/>
        <a:p>
          <a:endParaRPr lang="en-US"/>
        </a:p>
      </dgm:t>
    </dgm:pt>
    <dgm:pt modelId="{80D924E8-6497-48D1-8FF9-8EAC55F93273}">
      <dgm:prSet phldrT="[Text]" custT="1"/>
      <dgm:spPr/>
      <dgm:t>
        <a:bodyPr/>
        <a:lstStyle/>
        <a:p>
          <a:r>
            <a:rPr lang="en-US" sz="1400" dirty="0"/>
            <a:t>Completeness</a:t>
          </a:r>
        </a:p>
      </dgm:t>
    </dgm:pt>
    <dgm:pt modelId="{49F14803-E0C7-4284-BBCB-10AAFBDCE070}" type="parTrans" cxnId="{E33F3427-742D-4F8F-9839-158B9BF1CB7A}">
      <dgm:prSet/>
      <dgm:spPr/>
      <dgm:t>
        <a:bodyPr/>
        <a:lstStyle/>
        <a:p>
          <a:endParaRPr lang="en-US"/>
        </a:p>
      </dgm:t>
    </dgm:pt>
    <dgm:pt modelId="{407121E8-87B7-4B19-B8ED-50CB786DA86F}" type="sibTrans" cxnId="{E33F3427-742D-4F8F-9839-158B9BF1CB7A}">
      <dgm:prSet/>
      <dgm:spPr/>
      <dgm:t>
        <a:bodyPr/>
        <a:lstStyle/>
        <a:p>
          <a:endParaRPr lang="en-US"/>
        </a:p>
      </dgm:t>
    </dgm:pt>
    <dgm:pt modelId="{34BEBC2C-979E-4416-92BA-B759C8294841}">
      <dgm:prSet phldrT="[Text]" custT="1"/>
      <dgm:spPr/>
      <dgm:t>
        <a:bodyPr/>
        <a:lstStyle/>
        <a:p>
          <a:r>
            <a:rPr lang="en-US" sz="1400" dirty="0"/>
            <a:t>Cost</a:t>
          </a:r>
        </a:p>
      </dgm:t>
    </dgm:pt>
    <dgm:pt modelId="{7BEB73E7-27DB-4504-AC77-7F71F077C10C}" type="parTrans" cxnId="{31EE633A-0A61-4016-B575-0DF1D6479C63}">
      <dgm:prSet/>
      <dgm:spPr/>
      <dgm:t>
        <a:bodyPr/>
        <a:lstStyle/>
        <a:p>
          <a:endParaRPr lang="en-US"/>
        </a:p>
      </dgm:t>
    </dgm:pt>
    <dgm:pt modelId="{D2747F98-CA09-44D0-A5AE-5ED45F70FEB0}" type="sibTrans" cxnId="{31EE633A-0A61-4016-B575-0DF1D6479C63}">
      <dgm:prSet/>
      <dgm:spPr/>
      <dgm:t>
        <a:bodyPr/>
        <a:lstStyle/>
        <a:p>
          <a:endParaRPr lang="en-US"/>
        </a:p>
      </dgm:t>
    </dgm:pt>
    <dgm:pt modelId="{FE86FC62-BCE0-4DCB-BF1F-6E09ABF284F7}">
      <dgm:prSet phldrT="[Text]" custT="1"/>
      <dgm:spPr/>
      <dgm:t>
        <a:bodyPr/>
        <a:lstStyle/>
        <a:p>
          <a:r>
            <a:rPr lang="en-US" sz="1400" dirty="0"/>
            <a:t>Road Centerlines</a:t>
          </a:r>
        </a:p>
      </dgm:t>
    </dgm:pt>
    <dgm:pt modelId="{F7C85D92-53EF-4C3A-8CE8-5A3B72811795}" type="parTrans" cxnId="{D87E6E05-621E-456E-BEA7-36C6C15517D8}">
      <dgm:prSet/>
      <dgm:spPr/>
      <dgm:t>
        <a:bodyPr/>
        <a:lstStyle/>
        <a:p>
          <a:endParaRPr lang="en-US"/>
        </a:p>
      </dgm:t>
    </dgm:pt>
    <dgm:pt modelId="{C8A7B204-7552-4BFE-9FB3-A8369B34D592}" type="sibTrans" cxnId="{D87E6E05-621E-456E-BEA7-36C6C15517D8}">
      <dgm:prSet/>
      <dgm:spPr/>
      <dgm:t>
        <a:bodyPr/>
        <a:lstStyle/>
        <a:p>
          <a:endParaRPr lang="en-US"/>
        </a:p>
      </dgm:t>
    </dgm:pt>
    <dgm:pt modelId="{7354C1ED-A944-4DAE-B354-927C24322E52}">
      <dgm:prSet phldrT="[Text]" custT="1"/>
      <dgm:spPr/>
      <dgm:t>
        <a:bodyPr/>
        <a:lstStyle/>
        <a:p>
          <a:r>
            <a:rPr lang="en-US" sz="1400" dirty="0"/>
            <a:t>Address Points</a:t>
          </a:r>
        </a:p>
      </dgm:t>
    </dgm:pt>
    <dgm:pt modelId="{6967BF05-41F0-4820-B72A-019BB09773C5}" type="parTrans" cxnId="{791D60A9-9626-4084-AF67-6041884A47C1}">
      <dgm:prSet/>
      <dgm:spPr/>
      <dgm:t>
        <a:bodyPr/>
        <a:lstStyle/>
        <a:p>
          <a:endParaRPr lang="en-US"/>
        </a:p>
      </dgm:t>
    </dgm:pt>
    <dgm:pt modelId="{0AB08464-E7B8-4643-8038-5D281AB23464}" type="sibTrans" cxnId="{791D60A9-9626-4084-AF67-6041884A47C1}">
      <dgm:prSet/>
      <dgm:spPr/>
      <dgm:t>
        <a:bodyPr/>
        <a:lstStyle/>
        <a:p>
          <a:endParaRPr lang="en-US"/>
        </a:p>
      </dgm:t>
    </dgm:pt>
    <dgm:pt modelId="{8000C784-0294-4984-BA22-4D9860A87DF6}">
      <dgm:prSet phldrT="[Text]" custT="1"/>
      <dgm:spPr/>
      <dgm:t>
        <a:bodyPr/>
        <a:lstStyle/>
        <a:p>
          <a:r>
            <a:rPr lang="en-US" sz="1400" dirty="0"/>
            <a:t>Provisioning Boundary</a:t>
          </a:r>
        </a:p>
      </dgm:t>
    </dgm:pt>
    <dgm:pt modelId="{6A8B04B9-0E8E-4D95-BF69-1D724EC65A27}" type="parTrans" cxnId="{E25DA73F-E674-4822-9AA3-AA96EC15571D}">
      <dgm:prSet/>
      <dgm:spPr/>
      <dgm:t>
        <a:bodyPr/>
        <a:lstStyle/>
        <a:p>
          <a:endParaRPr lang="en-US"/>
        </a:p>
      </dgm:t>
    </dgm:pt>
    <dgm:pt modelId="{43B67B59-53EC-4A96-AA06-1F8B3DA96F7C}" type="sibTrans" cxnId="{E25DA73F-E674-4822-9AA3-AA96EC15571D}">
      <dgm:prSet/>
      <dgm:spPr/>
      <dgm:t>
        <a:bodyPr/>
        <a:lstStyle/>
        <a:p>
          <a:endParaRPr lang="en-US"/>
        </a:p>
      </dgm:t>
    </dgm:pt>
    <dgm:pt modelId="{FC1804A3-2C40-4123-A3C1-40BB484C6A84}">
      <dgm:prSet phldrT="[Text]"/>
      <dgm:spPr/>
      <dgm:t>
        <a:bodyPr/>
        <a:lstStyle/>
        <a:p>
          <a:endParaRPr lang="en-US" sz="1100" dirty="0"/>
        </a:p>
      </dgm:t>
    </dgm:pt>
    <dgm:pt modelId="{3E5B87F6-2042-4C81-839E-5924AED3214E}" type="parTrans" cxnId="{72427A33-FD73-4BFB-A2F1-7FFF5FE924C4}">
      <dgm:prSet/>
      <dgm:spPr/>
      <dgm:t>
        <a:bodyPr/>
        <a:lstStyle/>
        <a:p>
          <a:endParaRPr lang="en-US"/>
        </a:p>
      </dgm:t>
    </dgm:pt>
    <dgm:pt modelId="{56648983-3099-4D86-B652-FC4EC1BE1221}" type="sibTrans" cxnId="{72427A33-FD73-4BFB-A2F1-7FFF5FE924C4}">
      <dgm:prSet/>
      <dgm:spPr/>
      <dgm:t>
        <a:bodyPr/>
        <a:lstStyle/>
        <a:p>
          <a:endParaRPr lang="en-US"/>
        </a:p>
      </dgm:t>
    </dgm:pt>
    <dgm:pt modelId="{E02FEBBC-44AC-43B1-B935-217E3B9614FC}">
      <dgm:prSet phldrT="[Text]" custT="1"/>
      <dgm:spPr/>
      <dgm:t>
        <a:bodyPr/>
        <a:lstStyle/>
        <a:p>
          <a:r>
            <a:rPr lang="en-US" sz="1400" dirty="0"/>
            <a:t>Emergency Service Boundaries</a:t>
          </a:r>
        </a:p>
      </dgm:t>
    </dgm:pt>
    <dgm:pt modelId="{C1F05998-DF18-4B39-9FA7-DBE45869E3EC}" type="parTrans" cxnId="{314718B1-241D-4E29-8CEA-76BFAC0516E2}">
      <dgm:prSet/>
      <dgm:spPr/>
      <dgm:t>
        <a:bodyPr/>
        <a:lstStyle/>
        <a:p>
          <a:endParaRPr lang="en-US"/>
        </a:p>
      </dgm:t>
    </dgm:pt>
    <dgm:pt modelId="{C4253C9F-A16F-41BA-8085-13E2AEBC493C}" type="sibTrans" cxnId="{314718B1-241D-4E29-8CEA-76BFAC0516E2}">
      <dgm:prSet/>
      <dgm:spPr/>
      <dgm:t>
        <a:bodyPr/>
        <a:lstStyle/>
        <a:p>
          <a:endParaRPr lang="en-US"/>
        </a:p>
      </dgm:t>
    </dgm:pt>
    <dgm:pt modelId="{2F6E53E0-6929-4132-9F30-57EB82663430}">
      <dgm:prSet phldrT="[Text]" custT="1"/>
      <dgm:spPr/>
      <dgm:t>
        <a:bodyPr/>
        <a:lstStyle/>
        <a:p>
          <a:r>
            <a:rPr lang="en-US" sz="1400" dirty="0"/>
            <a:t>Incorporated Municipality Boundaries</a:t>
          </a:r>
        </a:p>
      </dgm:t>
    </dgm:pt>
    <dgm:pt modelId="{21C35FEC-04FA-4E7B-A30E-6CA581D46A56}" type="parTrans" cxnId="{37169F8D-FA9F-4053-B686-30F6DBDAAE9A}">
      <dgm:prSet/>
      <dgm:spPr/>
      <dgm:t>
        <a:bodyPr/>
        <a:lstStyle/>
        <a:p>
          <a:endParaRPr lang="en-US"/>
        </a:p>
      </dgm:t>
    </dgm:pt>
    <dgm:pt modelId="{C91B879B-36A2-41CD-A41B-AA53F46660C2}" type="sibTrans" cxnId="{37169F8D-FA9F-4053-B686-30F6DBDAAE9A}">
      <dgm:prSet/>
      <dgm:spPr/>
      <dgm:t>
        <a:bodyPr/>
        <a:lstStyle/>
        <a:p>
          <a:endParaRPr lang="en-US"/>
        </a:p>
      </dgm:t>
    </dgm:pt>
    <dgm:pt modelId="{8BB8B5A9-E1AC-4381-857A-D5E8FB5E3182}">
      <dgm:prSet phldrT="[Text]" custT="1"/>
      <dgm:spPr/>
      <dgm:t>
        <a:bodyPr/>
        <a:lstStyle/>
        <a:p>
          <a:r>
            <a:rPr lang="en-US" sz="1400" dirty="0"/>
            <a:t>County Boundaries</a:t>
          </a:r>
        </a:p>
      </dgm:t>
    </dgm:pt>
    <dgm:pt modelId="{6E4BAB29-6EEB-4942-8538-9D80EB227043}" type="parTrans" cxnId="{7B1F426A-86B2-4F86-B0C3-F30D33CB894E}">
      <dgm:prSet/>
      <dgm:spPr/>
      <dgm:t>
        <a:bodyPr/>
        <a:lstStyle/>
        <a:p>
          <a:endParaRPr lang="en-US"/>
        </a:p>
      </dgm:t>
    </dgm:pt>
    <dgm:pt modelId="{A2CA2149-0578-40BB-8374-87C778FBBFDA}" type="sibTrans" cxnId="{7B1F426A-86B2-4F86-B0C3-F30D33CB894E}">
      <dgm:prSet/>
      <dgm:spPr/>
      <dgm:t>
        <a:bodyPr/>
        <a:lstStyle/>
        <a:p>
          <a:endParaRPr lang="en-US"/>
        </a:p>
      </dgm:t>
    </dgm:pt>
    <dgm:pt modelId="{532AB7DA-B28C-4575-ACB5-DD57E1CDE834}">
      <dgm:prSet phldrT="[Text]" custT="1"/>
      <dgm:spPr/>
      <dgm:t>
        <a:bodyPr/>
        <a:lstStyle/>
        <a:p>
          <a:r>
            <a:rPr lang="en-US" sz="1400" dirty="0"/>
            <a:t>Required layers listed in Standard</a:t>
          </a:r>
        </a:p>
      </dgm:t>
    </dgm:pt>
    <dgm:pt modelId="{8FA535AC-79EB-42A7-B915-8D6D52E71A19}" type="parTrans" cxnId="{12D67019-78FF-4C93-BD99-9FD8EF590670}">
      <dgm:prSet/>
      <dgm:spPr/>
      <dgm:t>
        <a:bodyPr/>
        <a:lstStyle/>
        <a:p>
          <a:endParaRPr lang="en-US"/>
        </a:p>
      </dgm:t>
    </dgm:pt>
    <dgm:pt modelId="{FB7769B6-A214-4636-8790-17C7B267C446}" type="sibTrans" cxnId="{12D67019-78FF-4C93-BD99-9FD8EF590670}">
      <dgm:prSet/>
      <dgm:spPr/>
      <dgm:t>
        <a:bodyPr/>
        <a:lstStyle/>
        <a:p>
          <a:endParaRPr lang="en-US"/>
        </a:p>
      </dgm:t>
    </dgm:pt>
    <dgm:pt modelId="{D6D95599-5FAC-439E-9D0B-7029E9050F8F}">
      <dgm:prSet phldrT="[Text]" custT="1"/>
      <dgm:spPr/>
      <dgm:t>
        <a:bodyPr/>
        <a:lstStyle/>
        <a:p>
          <a:r>
            <a:rPr lang="en-US" sz="1400" dirty="0"/>
            <a:t>Quality</a:t>
          </a:r>
        </a:p>
      </dgm:t>
    </dgm:pt>
    <dgm:pt modelId="{0384379C-6960-456F-A9FB-6B42858190C2}" type="parTrans" cxnId="{56F94C9F-4430-4326-8F59-4DDD0B38BBA7}">
      <dgm:prSet/>
      <dgm:spPr/>
      <dgm:t>
        <a:bodyPr/>
        <a:lstStyle/>
        <a:p>
          <a:endParaRPr lang="en-US"/>
        </a:p>
      </dgm:t>
    </dgm:pt>
    <dgm:pt modelId="{CDBA9074-6915-450D-AA1B-AC967B08C8C8}" type="sibTrans" cxnId="{56F94C9F-4430-4326-8F59-4DDD0B38BBA7}">
      <dgm:prSet/>
      <dgm:spPr/>
      <dgm:t>
        <a:bodyPr/>
        <a:lstStyle/>
        <a:p>
          <a:endParaRPr lang="en-US"/>
        </a:p>
      </dgm:t>
    </dgm:pt>
    <dgm:pt modelId="{6FA16E5E-5585-4984-BB32-F66210D431E9}">
      <dgm:prSet phldrT="[Text]" custT="1"/>
      <dgm:spPr/>
      <dgm:t>
        <a:bodyPr/>
        <a:lstStyle/>
        <a:p>
          <a:r>
            <a:rPr lang="en-US" sz="1400" dirty="0"/>
            <a:t>Schedule</a:t>
          </a:r>
        </a:p>
      </dgm:t>
    </dgm:pt>
    <dgm:pt modelId="{F2C38CA9-EAA9-4BD0-96E7-49D057B39D07}" type="parTrans" cxnId="{07C1C583-55AC-49ED-8512-0794EDB0C302}">
      <dgm:prSet/>
      <dgm:spPr/>
      <dgm:t>
        <a:bodyPr/>
        <a:lstStyle/>
        <a:p>
          <a:endParaRPr lang="en-US"/>
        </a:p>
      </dgm:t>
    </dgm:pt>
    <dgm:pt modelId="{CF6F6A83-6939-409E-A1F5-A12859403489}" type="sibTrans" cxnId="{07C1C583-55AC-49ED-8512-0794EDB0C302}">
      <dgm:prSet/>
      <dgm:spPr/>
      <dgm:t>
        <a:bodyPr/>
        <a:lstStyle/>
        <a:p>
          <a:endParaRPr lang="en-US"/>
        </a:p>
      </dgm:t>
    </dgm:pt>
    <dgm:pt modelId="{3D2544F4-6074-49A7-BF98-9BD486AF7D81}">
      <dgm:prSet phldrT="[Text]" custT="1"/>
      <dgm:spPr/>
      <dgm:t>
        <a:bodyPr/>
        <a:lstStyle/>
        <a:p>
          <a:r>
            <a:rPr lang="en-US" sz="1400" dirty="0"/>
            <a:t>Fill out GIS Grant Application</a:t>
          </a:r>
        </a:p>
      </dgm:t>
    </dgm:pt>
    <dgm:pt modelId="{3591AFBE-7EDD-41D9-A77E-7A1DDA57520A}" type="parTrans" cxnId="{FBA82D1A-5009-4C2B-AEEF-7666D892B8DE}">
      <dgm:prSet/>
      <dgm:spPr/>
      <dgm:t>
        <a:bodyPr/>
        <a:lstStyle/>
        <a:p>
          <a:endParaRPr lang="en-US"/>
        </a:p>
      </dgm:t>
    </dgm:pt>
    <dgm:pt modelId="{4BB96F17-A106-45E8-8B60-25D5AC83F197}" type="sibTrans" cxnId="{FBA82D1A-5009-4C2B-AEEF-7666D892B8DE}">
      <dgm:prSet/>
      <dgm:spPr/>
      <dgm:t>
        <a:bodyPr/>
        <a:lstStyle/>
        <a:p>
          <a:endParaRPr lang="en-US"/>
        </a:p>
      </dgm:t>
    </dgm:pt>
    <dgm:pt modelId="{56D9F55C-7B61-4886-BC6E-7D790A90D264}">
      <dgm:prSet phldrT="[Text]" custT="1"/>
      <dgm:spPr/>
      <dgm:t>
        <a:bodyPr/>
        <a:lstStyle/>
        <a:p>
          <a:r>
            <a:rPr lang="en-US" sz="1400" dirty="0"/>
            <a:t>Send Board copy of PAQ for completeness review</a:t>
          </a:r>
        </a:p>
      </dgm:t>
    </dgm:pt>
    <dgm:pt modelId="{48132228-D94B-49DF-B40C-437E2CA61499}" type="parTrans" cxnId="{11066F32-9FA5-45F8-ABC6-7CFD7009B57B}">
      <dgm:prSet/>
      <dgm:spPr/>
      <dgm:t>
        <a:bodyPr/>
        <a:lstStyle/>
        <a:p>
          <a:endParaRPr lang="en-US"/>
        </a:p>
      </dgm:t>
    </dgm:pt>
    <dgm:pt modelId="{DCE3EEAD-8B3A-4AC5-B290-53EFF515BFD7}" type="sibTrans" cxnId="{11066F32-9FA5-45F8-ABC6-7CFD7009B57B}">
      <dgm:prSet/>
      <dgm:spPr/>
      <dgm:t>
        <a:bodyPr/>
        <a:lstStyle/>
        <a:p>
          <a:endParaRPr lang="en-US"/>
        </a:p>
      </dgm:t>
    </dgm:pt>
    <dgm:pt modelId="{F115F099-FCED-4D9A-B987-89E809CA94BC}">
      <dgm:prSet phldrT="[Text]" custT="1"/>
      <dgm:spPr/>
      <dgm:t>
        <a:bodyPr/>
        <a:lstStyle/>
        <a:p>
          <a:r>
            <a:rPr lang="en-US" sz="1400" dirty="0"/>
            <a:t>No funding for parcels or PII data</a:t>
          </a:r>
        </a:p>
      </dgm:t>
    </dgm:pt>
    <dgm:pt modelId="{5DDD7CFA-4C69-4A4F-A3A0-2FA04A6EAC4A}" type="parTrans" cxnId="{E0E30F7C-5241-4163-B257-A95562AF12BC}">
      <dgm:prSet/>
      <dgm:spPr/>
      <dgm:t>
        <a:bodyPr/>
        <a:lstStyle/>
        <a:p>
          <a:endParaRPr lang="en-US"/>
        </a:p>
      </dgm:t>
    </dgm:pt>
    <dgm:pt modelId="{DCA4A5F9-2EAB-4F49-8845-7F6984FDB539}" type="sibTrans" cxnId="{E0E30F7C-5241-4163-B257-A95562AF12BC}">
      <dgm:prSet/>
      <dgm:spPr/>
      <dgm:t>
        <a:bodyPr/>
        <a:lstStyle/>
        <a:p>
          <a:endParaRPr lang="en-US"/>
        </a:p>
      </dgm:t>
    </dgm:pt>
    <dgm:pt modelId="{40813BEF-522D-4A9E-87A0-FF1B15FA9544}">
      <dgm:prSet phldrT="[Text]" custT="1"/>
      <dgm:spPr/>
      <dgm:t>
        <a:bodyPr/>
        <a:lstStyle/>
        <a:p>
          <a:r>
            <a:rPr lang="en-US" sz="1400" dirty="0"/>
            <a:t>Fill out PSAP Survey if not completed</a:t>
          </a:r>
        </a:p>
      </dgm:t>
    </dgm:pt>
    <dgm:pt modelId="{8FF32904-3081-4E56-A9C8-65BB72EC8E91}" type="parTrans" cxnId="{FB236693-55AB-4304-A116-49C78E7FA11D}">
      <dgm:prSet/>
      <dgm:spPr/>
      <dgm:t>
        <a:bodyPr/>
        <a:lstStyle/>
        <a:p>
          <a:endParaRPr lang="en-US"/>
        </a:p>
      </dgm:t>
    </dgm:pt>
    <dgm:pt modelId="{BDC1BCC1-4162-445D-8DD0-C64EE62FD737}" type="sibTrans" cxnId="{FB236693-55AB-4304-A116-49C78E7FA11D}">
      <dgm:prSet/>
      <dgm:spPr/>
      <dgm:t>
        <a:bodyPr/>
        <a:lstStyle/>
        <a:p>
          <a:endParaRPr lang="en-US"/>
        </a:p>
      </dgm:t>
    </dgm:pt>
    <dgm:pt modelId="{BCA859F6-0B49-4D59-9F2F-B1C297CB6F7A}">
      <dgm:prSet phldrT="[Text]" custT="1"/>
      <dgm:spPr/>
      <dgm:t>
        <a:bodyPr/>
        <a:lstStyle/>
        <a:p>
          <a:r>
            <a:rPr lang="en-US" sz="1400" dirty="0"/>
            <a:t>90/10 Match Requirement</a:t>
          </a:r>
        </a:p>
      </dgm:t>
    </dgm:pt>
    <dgm:pt modelId="{50AD8EB6-9E3A-4B98-B945-3C915C87ED4A}" type="parTrans" cxnId="{04F74639-8677-46E8-8EF0-4BAAE83C6959}">
      <dgm:prSet/>
      <dgm:spPr/>
      <dgm:t>
        <a:bodyPr/>
        <a:lstStyle/>
        <a:p>
          <a:endParaRPr lang="en-US"/>
        </a:p>
      </dgm:t>
    </dgm:pt>
    <dgm:pt modelId="{3178ACB7-3348-4900-92BC-13538CC3E40B}" type="sibTrans" cxnId="{04F74639-8677-46E8-8EF0-4BAAE83C6959}">
      <dgm:prSet/>
      <dgm:spPr/>
      <dgm:t>
        <a:bodyPr/>
        <a:lstStyle/>
        <a:p>
          <a:endParaRPr lang="en-US"/>
        </a:p>
      </dgm:t>
    </dgm:pt>
    <dgm:pt modelId="{AD1CDC7B-82BB-48B4-B420-9383465DDC8A}" type="pres">
      <dgm:prSet presAssocID="{4F829075-4E02-4EC9-838F-1F56B65066BB}" presName="Name0" presStyleCnt="0">
        <dgm:presLayoutVars>
          <dgm:dir/>
          <dgm:resizeHandles val="exact"/>
        </dgm:presLayoutVars>
      </dgm:prSet>
      <dgm:spPr/>
    </dgm:pt>
    <dgm:pt modelId="{475B5CC9-8998-4904-B72E-BA98FD38A67E}" type="pres">
      <dgm:prSet presAssocID="{11511735-7E41-4A30-9C20-62052552ADA7}" presName="composite" presStyleCnt="0"/>
      <dgm:spPr/>
    </dgm:pt>
    <dgm:pt modelId="{98F858CC-DF96-4FEB-AFE8-62A2FE0A2808}" type="pres">
      <dgm:prSet presAssocID="{11511735-7E41-4A30-9C20-62052552ADA7}" presName="imagSh" presStyleLbl="bgImgPlace1" presStyleIdx="0" presStyleCnt="3" custScaleX="118579" custScaleY="99631" custLinFactNeighborY="-1169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ontract with solid fill"/>
        </a:ext>
      </dgm:extLst>
    </dgm:pt>
    <dgm:pt modelId="{AC078960-BD5A-4864-892A-77FC02146BBF}" type="pres">
      <dgm:prSet presAssocID="{11511735-7E41-4A30-9C20-62052552ADA7}" presName="txNode" presStyleLbl="node1" presStyleIdx="0" presStyleCnt="3" custScaleX="205672" custScaleY="183082" custLinFactNeighborX="11714" custLinFactNeighborY="88718">
        <dgm:presLayoutVars>
          <dgm:bulletEnabled val="1"/>
        </dgm:presLayoutVars>
      </dgm:prSet>
      <dgm:spPr/>
    </dgm:pt>
    <dgm:pt modelId="{FF62FF74-085A-48F1-8055-DB07B7FB2958}" type="pres">
      <dgm:prSet presAssocID="{D0268E70-3864-478B-BCA3-708661936222}" presName="sibTrans" presStyleLbl="sibTrans2D1" presStyleIdx="0" presStyleCnt="2"/>
      <dgm:spPr/>
    </dgm:pt>
    <dgm:pt modelId="{E7F68BD7-E262-4CC7-9F81-F15BB709EDD9}" type="pres">
      <dgm:prSet presAssocID="{D0268E70-3864-478B-BCA3-708661936222}" presName="connTx" presStyleLbl="sibTrans2D1" presStyleIdx="0" presStyleCnt="2"/>
      <dgm:spPr/>
    </dgm:pt>
    <dgm:pt modelId="{EAE0A61D-EFB1-4203-82CB-30762C7A8C81}" type="pres">
      <dgm:prSet presAssocID="{8299E4A7-EBCD-4A3A-906B-98169F206646}" presName="composite" presStyleCnt="0"/>
      <dgm:spPr/>
    </dgm:pt>
    <dgm:pt modelId="{28644AAB-CDDB-4867-B91B-586A04B77424}" type="pres">
      <dgm:prSet presAssocID="{8299E4A7-EBCD-4A3A-906B-98169F206646}" presName="imagSh" presStyleLbl="bgImgPlace1" presStyleIdx="1" presStyleCnt="3" custScaleX="114196" custScaleY="94011" custLinFactNeighborX="-2061" custLinFactNeighborY="-1307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log with solid fill"/>
        </a:ext>
      </dgm:extLst>
    </dgm:pt>
    <dgm:pt modelId="{1B49A738-7635-4443-BCF9-6CD3AC8F1B03}" type="pres">
      <dgm:prSet presAssocID="{8299E4A7-EBCD-4A3A-906B-98169F206646}" presName="txNode" presStyleLbl="node1" presStyleIdx="1" presStyleCnt="3" custScaleX="227026" custScaleY="181657" custLinFactNeighborX="-7248" custLinFactNeighborY="93461">
        <dgm:presLayoutVars>
          <dgm:bulletEnabled val="1"/>
        </dgm:presLayoutVars>
      </dgm:prSet>
      <dgm:spPr/>
    </dgm:pt>
    <dgm:pt modelId="{F0BA44F5-6AE1-4459-9596-A25D8274E679}" type="pres">
      <dgm:prSet presAssocID="{CD7B352B-3950-4FFF-AB66-05EE264FDE89}" presName="sibTrans" presStyleLbl="sibTrans2D1" presStyleIdx="1" presStyleCnt="2"/>
      <dgm:spPr/>
    </dgm:pt>
    <dgm:pt modelId="{0151B2AD-5B70-401C-9948-82F69117A5ED}" type="pres">
      <dgm:prSet presAssocID="{CD7B352B-3950-4FFF-AB66-05EE264FDE89}" presName="connTx" presStyleLbl="sibTrans2D1" presStyleIdx="1" presStyleCnt="2"/>
      <dgm:spPr/>
    </dgm:pt>
    <dgm:pt modelId="{012FFD98-0E53-4EA1-B269-873CA80E33DD}" type="pres">
      <dgm:prSet presAssocID="{379E08DB-3B3F-4D63-8B26-EE85B7CB20B2}" presName="composite" presStyleCnt="0"/>
      <dgm:spPr/>
    </dgm:pt>
    <dgm:pt modelId="{BF84CAEC-819D-4F40-BDCD-54D7914ACF52}" type="pres">
      <dgm:prSet presAssocID="{379E08DB-3B3F-4D63-8B26-EE85B7CB20B2}" presName="imagSh" presStyleLbl="bgImgPlace1" presStyleIdx="2" presStyleCnt="3" custScaleX="127142" custScaleY="98549" custLinFactNeighborX="-3440" custLinFactNeighborY="-1582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Alterations &amp; Tailoring with solid fill"/>
        </a:ext>
      </dgm:extLst>
    </dgm:pt>
    <dgm:pt modelId="{679CA278-677E-4EED-AAFD-31640FE80CA5}" type="pres">
      <dgm:prSet presAssocID="{379E08DB-3B3F-4D63-8B26-EE85B7CB20B2}" presName="txNode" presStyleLbl="node1" presStyleIdx="2" presStyleCnt="3" custScaleX="194295" custScaleY="183169" custLinFactNeighborX="-24563" custLinFactNeighborY="92347">
        <dgm:presLayoutVars>
          <dgm:bulletEnabled val="1"/>
        </dgm:presLayoutVars>
      </dgm:prSet>
      <dgm:spPr/>
    </dgm:pt>
  </dgm:ptLst>
  <dgm:cxnLst>
    <dgm:cxn modelId="{D87E6E05-621E-456E-BEA7-36C6C15517D8}" srcId="{3E29E56E-8490-4603-BB77-6FE4F9E0C837}" destId="{FE86FC62-BCE0-4DCB-BF1F-6E09ABF284F7}" srcOrd="0" destOrd="0" parTransId="{F7C85D92-53EF-4C3A-8CE8-5A3B72811795}" sibTransId="{C8A7B204-7552-4BFE-9FB3-A8369B34D592}"/>
    <dgm:cxn modelId="{8422B805-F368-4409-9CB0-387B0723D349}" type="presOf" srcId="{FE86FC62-BCE0-4DCB-BF1F-6E09ABF284F7}" destId="{AC078960-BD5A-4864-892A-77FC02146BBF}" srcOrd="0" destOrd="6" presId="urn:microsoft.com/office/officeart/2005/8/layout/hProcess10"/>
    <dgm:cxn modelId="{12D67019-78FF-4C93-BD99-9FD8EF590670}" srcId="{C5D527EE-F9E6-461D-9E11-1C304AFA099B}" destId="{532AB7DA-B28C-4575-ACB5-DD57E1CDE834}" srcOrd="0" destOrd="0" parTransId="{8FA535AC-79EB-42A7-B915-8D6D52E71A19}" sibTransId="{FB7769B6-A214-4636-8790-17C7B267C446}"/>
    <dgm:cxn modelId="{FBA82D1A-5009-4C2B-AEEF-7666D892B8DE}" srcId="{11511735-7E41-4A30-9C20-62052552ADA7}" destId="{3D2544F4-6074-49A7-BF98-9BD486AF7D81}" srcOrd="0" destOrd="0" parTransId="{3591AFBE-7EDD-41D9-A77E-7A1DDA57520A}" sibTransId="{4BB96F17-A106-45E8-8B60-25D5AC83F197}"/>
    <dgm:cxn modelId="{7FB87D1E-67DF-4164-B8C3-D79B5CA52E1C}" type="presOf" srcId="{3E29E56E-8490-4603-BB77-6FE4F9E0C837}" destId="{AC078960-BD5A-4864-892A-77FC02146BBF}" srcOrd="0" destOrd="5" presId="urn:microsoft.com/office/officeart/2005/8/layout/hProcess10"/>
    <dgm:cxn modelId="{9485ED23-7DAD-449C-8B23-C4EF07C2C985}" type="presOf" srcId="{56D9F55C-7B61-4886-BC6E-7D790A90D264}" destId="{1B49A738-7635-4443-BCF9-6CD3AC8F1B03}" srcOrd="0" destOrd="2" presId="urn:microsoft.com/office/officeart/2005/8/layout/hProcess10"/>
    <dgm:cxn modelId="{E33F3427-742D-4F8F-9839-158B9BF1CB7A}" srcId="{379E08DB-3B3F-4D63-8B26-EE85B7CB20B2}" destId="{80D924E8-6497-48D1-8FF9-8EAC55F93273}" srcOrd="0" destOrd="0" parTransId="{49F14803-E0C7-4284-BBCB-10AAFBDCE070}" sibTransId="{407121E8-87B7-4B19-B8ED-50CB786DA86F}"/>
    <dgm:cxn modelId="{48EC5627-A37D-486E-A43C-AA58A7CECB42}" type="presOf" srcId="{2F6E53E0-6929-4132-9F30-57EB82663430}" destId="{AC078960-BD5A-4864-892A-77FC02146BBF}" srcOrd="0" destOrd="10" presId="urn:microsoft.com/office/officeart/2005/8/layout/hProcess10"/>
    <dgm:cxn modelId="{93C3D929-D9FB-4CCF-8A90-01FAEC33D368}" type="presOf" srcId="{8299E4A7-EBCD-4A3A-906B-98169F206646}" destId="{1B49A738-7635-4443-BCF9-6CD3AC8F1B03}" srcOrd="0" destOrd="0" presId="urn:microsoft.com/office/officeart/2005/8/layout/hProcess10"/>
    <dgm:cxn modelId="{27C6C22A-0724-4B6F-A462-7EAB85172E0D}" type="presOf" srcId="{D6D95599-5FAC-439E-9D0B-7029E9050F8F}" destId="{679CA278-677E-4EED-AAFD-31640FE80CA5}" srcOrd="0" destOrd="3" presId="urn:microsoft.com/office/officeart/2005/8/layout/hProcess10"/>
    <dgm:cxn modelId="{CC5C0F2B-292E-44FC-BE15-856F46554EB4}" type="presOf" srcId="{6FA16E5E-5585-4984-BB32-F66210D431E9}" destId="{679CA278-677E-4EED-AAFD-31640FE80CA5}" srcOrd="0" destOrd="4" presId="urn:microsoft.com/office/officeart/2005/8/layout/hProcess10"/>
    <dgm:cxn modelId="{11066F32-9FA5-45F8-ABC6-7CFD7009B57B}" srcId="{6607F35F-14B5-4964-8A1A-F9AC5BDE6A22}" destId="{56D9F55C-7B61-4886-BC6E-7D790A90D264}" srcOrd="0" destOrd="0" parTransId="{48132228-D94B-49DF-B40C-437E2CA61499}" sibTransId="{DCE3EEAD-8B3A-4AC5-B290-53EFF515BFD7}"/>
    <dgm:cxn modelId="{72427A33-FD73-4BFB-A2F1-7FFF5FE924C4}" srcId="{3E29E56E-8490-4603-BB77-6FE4F9E0C837}" destId="{FC1804A3-2C40-4123-A3C1-40BB484C6A84}" srcOrd="6" destOrd="0" parTransId="{3E5B87F6-2042-4C81-839E-5924AED3214E}" sibTransId="{56648983-3099-4D86-B652-FC4EC1BE1221}"/>
    <dgm:cxn modelId="{14DBBF38-F380-4048-90A6-E5E23945C976}" type="presOf" srcId="{379E08DB-3B3F-4D63-8B26-EE85B7CB20B2}" destId="{679CA278-677E-4EED-AAFD-31640FE80CA5}" srcOrd="0" destOrd="0" presId="urn:microsoft.com/office/officeart/2005/8/layout/hProcess10"/>
    <dgm:cxn modelId="{04F74639-8677-46E8-8EF0-4BAAE83C6959}" srcId="{3D2544F4-6074-49A7-BF98-9BD486AF7D81}" destId="{BCA859F6-0B49-4D59-9F2F-B1C297CB6F7A}" srcOrd="0" destOrd="0" parTransId="{50AD8EB6-9E3A-4B98-B945-3C915C87ED4A}" sibTransId="{3178ACB7-3348-4900-92BC-13538CC3E40B}"/>
    <dgm:cxn modelId="{0FE9453A-677A-4926-9FBD-08156B739989}" type="presOf" srcId="{34BEBC2C-979E-4416-92BA-B759C8294841}" destId="{679CA278-677E-4EED-AAFD-31640FE80CA5}" srcOrd="0" destOrd="2" presId="urn:microsoft.com/office/officeart/2005/8/layout/hProcess10"/>
    <dgm:cxn modelId="{31EE633A-0A61-4016-B575-0DF1D6479C63}" srcId="{379E08DB-3B3F-4D63-8B26-EE85B7CB20B2}" destId="{34BEBC2C-979E-4416-92BA-B759C8294841}" srcOrd="1" destOrd="0" parTransId="{7BEB73E7-27DB-4504-AC77-7F71F077C10C}" sibTransId="{D2747F98-CA09-44D0-A5AE-5ED45F70FEB0}"/>
    <dgm:cxn modelId="{33F3A93A-0817-40EA-B155-046A3B234AA4}" type="presOf" srcId="{7795C4F4-2D29-44CD-8BBE-6E06A8BFBDD4}" destId="{AC078960-BD5A-4864-892A-77FC02146BBF}" srcOrd="0" destOrd="4" presId="urn:microsoft.com/office/officeart/2005/8/layout/hProcess10"/>
    <dgm:cxn modelId="{E25DA73F-E674-4822-9AA3-AA96EC15571D}" srcId="{3E29E56E-8490-4603-BB77-6FE4F9E0C837}" destId="{8000C784-0294-4984-BA22-4D9860A87DF6}" srcOrd="2" destOrd="0" parTransId="{6A8B04B9-0E8E-4D95-BF69-1D724EC65A27}" sibTransId="{43B67B59-53EC-4A96-AA06-1F8B3DA96F7C}"/>
    <dgm:cxn modelId="{921F0B46-E62E-42FC-9864-59520D60CD41}" type="presOf" srcId="{8000C784-0294-4984-BA22-4D9860A87DF6}" destId="{AC078960-BD5A-4864-892A-77FC02146BBF}" srcOrd="0" destOrd="8" presId="urn:microsoft.com/office/officeart/2005/8/layout/hProcess10"/>
    <dgm:cxn modelId="{96959D59-E06B-4973-9717-5F8E775C8AEA}" type="presOf" srcId="{8BB8B5A9-E1AC-4381-857A-D5E8FB5E3182}" destId="{AC078960-BD5A-4864-892A-77FC02146BBF}" srcOrd="0" destOrd="11" presId="urn:microsoft.com/office/officeart/2005/8/layout/hProcess10"/>
    <dgm:cxn modelId="{79FD9D59-8F0B-45E8-A641-08AACCCDB8F0}" type="presOf" srcId="{7354C1ED-A944-4DAE-B354-927C24322E52}" destId="{AC078960-BD5A-4864-892A-77FC02146BBF}" srcOrd="0" destOrd="7" presId="urn:microsoft.com/office/officeart/2005/8/layout/hProcess10"/>
    <dgm:cxn modelId="{A7E78B5D-3B0A-4F7C-8B26-99DFD7CC3304}" type="presOf" srcId="{6607F35F-14B5-4964-8A1A-F9AC5BDE6A22}" destId="{1B49A738-7635-4443-BCF9-6CD3AC8F1B03}" srcOrd="0" destOrd="1" presId="urn:microsoft.com/office/officeart/2005/8/layout/hProcess10"/>
    <dgm:cxn modelId="{27A49F61-FA45-4020-ACE1-AC0099D4B32D}" type="presOf" srcId="{FC1804A3-2C40-4123-A3C1-40BB484C6A84}" destId="{AC078960-BD5A-4864-892A-77FC02146BBF}" srcOrd="0" destOrd="12" presId="urn:microsoft.com/office/officeart/2005/8/layout/hProcess10"/>
    <dgm:cxn modelId="{7B1F426A-86B2-4F86-B0C3-F30D33CB894E}" srcId="{3E29E56E-8490-4603-BB77-6FE4F9E0C837}" destId="{8BB8B5A9-E1AC-4381-857A-D5E8FB5E3182}" srcOrd="5" destOrd="0" parTransId="{6E4BAB29-6EEB-4942-8538-9D80EB227043}" sibTransId="{A2CA2149-0578-40BB-8374-87C778FBBFDA}"/>
    <dgm:cxn modelId="{5FC45770-1375-495B-83EB-A6F8DE120AD5}" type="presOf" srcId="{D0268E70-3864-478B-BCA3-708661936222}" destId="{E7F68BD7-E262-4CC7-9F81-F15BB709EDD9}" srcOrd="1" destOrd="0" presId="urn:microsoft.com/office/officeart/2005/8/layout/hProcess10"/>
    <dgm:cxn modelId="{2012BA72-DCB1-4215-B8E4-5155633F9E50}" srcId="{4F829075-4E02-4EC9-838F-1F56B65066BB}" destId="{379E08DB-3B3F-4D63-8B26-EE85B7CB20B2}" srcOrd="2" destOrd="0" parTransId="{17919B44-49F4-48D9-B28E-2916B9DDA687}" sibTransId="{B1A05E70-A485-4C5A-8A04-ECE77AF6E89F}"/>
    <dgm:cxn modelId="{05BB5575-EBCA-4C31-BED4-D6875C263921}" type="presOf" srcId="{532AB7DA-B28C-4575-ACB5-DD57E1CDE834}" destId="{1B49A738-7635-4443-BCF9-6CD3AC8F1B03}" srcOrd="0" destOrd="4" presId="urn:microsoft.com/office/officeart/2005/8/layout/hProcess10"/>
    <dgm:cxn modelId="{FC3AFF76-10D8-4556-A8EF-97A3562936AA}" type="presOf" srcId="{CD7B352B-3950-4FFF-AB66-05EE264FDE89}" destId="{F0BA44F5-6AE1-4459-9596-A25D8274E679}" srcOrd="0" destOrd="0" presId="urn:microsoft.com/office/officeart/2005/8/layout/hProcess10"/>
    <dgm:cxn modelId="{E0E30F7C-5241-4163-B257-A95562AF12BC}" srcId="{C5D527EE-F9E6-461D-9E11-1C304AFA099B}" destId="{F115F099-FCED-4D9A-B987-89E809CA94BC}" srcOrd="1" destOrd="0" parTransId="{5DDD7CFA-4C69-4A4F-A3A0-2FA04A6EAC4A}" sibTransId="{DCA4A5F9-2EAB-4F49-8845-7F6984FDB539}"/>
    <dgm:cxn modelId="{99F5917F-AD65-4D33-AEC7-DA3A7FA7C2D0}" type="presOf" srcId="{D0268E70-3864-478B-BCA3-708661936222}" destId="{FF62FF74-085A-48F1-8055-DB07B7FB2958}" srcOrd="0" destOrd="0" presId="urn:microsoft.com/office/officeart/2005/8/layout/hProcess10"/>
    <dgm:cxn modelId="{07C1C583-55AC-49ED-8512-0794EDB0C302}" srcId="{379E08DB-3B3F-4D63-8B26-EE85B7CB20B2}" destId="{6FA16E5E-5585-4984-BB32-F66210D431E9}" srcOrd="3" destOrd="0" parTransId="{F2C38CA9-EAA9-4BD0-96E7-49D057B39D07}" sibTransId="{CF6F6A83-6939-409E-A1F5-A12859403489}"/>
    <dgm:cxn modelId="{94123585-4061-4E2F-9B08-1290C8C1CEDD}" type="presOf" srcId="{4F829075-4E02-4EC9-838F-1F56B65066BB}" destId="{AD1CDC7B-82BB-48B4-B420-9383465DDC8A}" srcOrd="0" destOrd="0" presId="urn:microsoft.com/office/officeart/2005/8/layout/hProcess10"/>
    <dgm:cxn modelId="{37169F8D-FA9F-4053-B686-30F6DBDAAE9A}" srcId="{3E29E56E-8490-4603-BB77-6FE4F9E0C837}" destId="{2F6E53E0-6929-4132-9F30-57EB82663430}" srcOrd="4" destOrd="0" parTransId="{21C35FEC-04FA-4E7B-A30E-6CA581D46A56}" sibTransId="{C91B879B-36A2-41CD-A41B-AA53F46660C2}"/>
    <dgm:cxn modelId="{DCBA1A8E-83BE-4BE4-BDF1-5023C7267FA4}" type="presOf" srcId="{BCA859F6-0B49-4D59-9F2F-B1C297CB6F7A}" destId="{AC078960-BD5A-4864-892A-77FC02146BBF}" srcOrd="0" destOrd="2" presId="urn:microsoft.com/office/officeart/2005/8/layout/hProcess10"/>
    <dgm:cxn modelId="{60B2A090-AA2D-4C2E-B9C9-B9203CE668BF}" srcId="{4F829075-4E02-4EC9-838F-1F56B65066BB}" destId="{11511735-7E41-4A30-9C20-62052552ADA7}" srcOrd="0" destOrd="0" parTransId="{6BDFF0E9-BA58-4315-9B11-5104BB324803}" sibTransId="{D0268E70-3864-478B-BCA3-708661936222}"/>
    <dgm:cxn modelId="{897FA792-1001-4EEF-B885-2CDEC1A3F9A9}" srcId="{4F829075-4E02-4EC9-838F-1F56B65066BB}" destId="{8299E4A7-EBCD-4A3A-906B-98169F206646}" srcOrd="1" destOrd="0" parTransId="{B49F78F4-C31D-4046-94B1-0DB05AF638D6}" sibTransId="{CD7B352B-3950-4FFF-AB66-05EE264FDE89}"/>
    <dgm:cxn modelId="{FB236693-55AB-4304-A116-49C78E7FA11D}" srcId="{11511735-7E41-4A30-9C20-62052552ADA7}" destId="{40813BEF-522D-4A9E-87A0-FF1B15FA9544}" srcOrd="1" destOrd="0" parTransId="{8FF32904-3081-4E56-A9C8-65BB72EC8E91}" sibTransId="{BDC1BCC1-4162-445D-8DD0-C64EE62FD737}"/>
    <dgm:cxn modelId="{56F94C9F-4430-4326-8F59-4DDD0B38BBA7}" srcId="{379E08DB-3B3F-4D63-8B26-EE85B7CB20B2}" destId="{D6D95599-5FAC-439E-9D0B-7029E9050F8F}" srcOrd="2" destOrd="0" parTransId="{0384379C-6960-456F-A9FB-6B42858190C2}" sibTransId="{CDBA9074-6915-450D-AA1B-AC967B08C8C8}"/>
    <dgm:cxn modelId="{B8CA89A2-522D-4144-A7DA-1ABDCF53208E}" type="presOf" srcId="{CD7B352B-3950-4FFF-AB66-05EE264FDE89}" destId="{0151B2AD-5B70-401C-9948-82F69117A5ED}" srcOrd="1" destOrd="0" presId="urn:microsoft.com/office/officeart/2005/8/layout/hProcess10"/>
    <dgm:cxn modelId="{791D60A9-9626-4084-AF67-6041884A47C1}" srcId="{3E29E56E-8490-4603-BB77-6FE4F9E0C837}" destId="{7354C1ED-A944-4DAE-B354-927C24322E52}" srcOrd="1" destOrd="0" parTransId="{6967BF05-41F0-4820-B72A-019BB09773C5}" sibTransId="{0AB08464-E7B8-4643-8038-5D281AB23464}"/>
    <dgm:cxn modelId="{5D3A55AB-0D78-4054-946A-6C5B6B5C327C}" type="presOf" srcId="{11511735-7E41-4A30-9C20-62052552ADA7}" destId="{AC078960-BD5A-4864-892A-77FC02146BBF}" srcOrd="0" destOrd="0" presId="urn:microsoft.com/office/officeart/2005/8/layout/hProcess10"/>
    <dgm:cxn modelId="{CEA66FAB-298A-49E2-B2DA-B69A0393BA7C}" srcId="{6607F35F-14B5-4964-8A1A-F9AC5BDE6A22}" destId="{C5D527EE-F9E6-461D-9E11-1C304AFA099B}" srcOrd="1" destOrd="0" parTransId="{9527718A-F61F-4395-9FC6-72FD629AA23F}" sibTransId="{856DDBC0-D15A-4349-A437-6B36F93F9081}"/>
    <dgm:cxn modelId="{769CF2AC-626F-437C-A5E2-11C00B51B292}" srcId="{8299E4A7-EBCD-4A3A-906B-98169F206646}" destId="{6607F35F-14B5-4964-8A1A-F9AC5BDE6A22}" srcOrd="0" destOrd="0" parTransId="{641EEAE8-7212-465C-83D3-B32C057D5FC5}" sibTransId="{D6681D77-B0B1-404A-982F-9B8E85B9C99E}"/>
    <dgm:cxn modelId="{D7AF49AD-8D0A-4C83-BA04-342DA99738AE}" type="presOf" srcId="{C5D527EE-F9E6-461D-9E11-1C304AFA099B}" destId="{1B49A738-7635-4443-BCF9-6CD3AC8F1B03}" srcOrd="0" destOrd="3" presId="urn:microsoft.com/office/officeart/2005/8/layout/hProcess10"/>
    <dgm:cxn modelId="{9D4032B0-1BBE-4915-9EF0-DA5622AFBB45}" type="presOf" srcId="{E02FEBBC-44AC-43B1-B935-217E3B9614FC}" destId="{AC078960-BD5A-4864-892A-77FC02146BBF}" srcOrd="0" destOrd="9" presId="urn:microsoft.com/office/officeart/2005/8/layout/hProcess10"/>
    <dgm:cxn modelId="{314718B1-241D-4E29-8CEA-76BFAC0516E2}" srcId="{3E29E56E-8490-4603-BB77-6FE4F9E0C837}" destId="{E02FEBBC-44AC-43B1-B935-217E3B9614FC}" srcOrd="3" destOrd="0" parTransId="{C1F05998-DF18-4B39-9FA7-DBE45869E3EC}" sibTransId="{C4253C9F-A16F-41BA-8085-13E2AEBC493C}"/>
    <dgm:cxn modelId="{11B9C8B7-BC15-4E9D-AA35-702B68F85732}" type="presOf" srcId="{3D2544F4-6074-49A7-BF98-9BD486AF7D81}" destId="{AC078960-BD5A-4864-892A-77FC02146BBF}" srcOrd="0" destOrd="1" presId="urn:microsoft.com/office/officeart/2005/8/layout/hProcess10"/>
    <dgm:cxn modelId="{863B51DB-A23F-4574-B98A-F0380C5A44E2}" type="presOf" srcId="{F115F099-FCED-4D9A-B987-89E809CA94BC}" destId="{1B49A738-7635-4443-BCF9-6CD3AC8F1B03}" srcOrd="0" destOrd="5" presId="urn:microsoft.com/office/officeart/2005/8/layout/hProcess10"/>
    <dgm:cxn modelId="{3431ADDD-5EB3-4807-A4F9-AF40C68C4987}" srcId="{11511735-7E41-4A30-9C20-62052552ADA7}" destId="{7795C4F4-2D29-44CD-8BBE-6E06A8BFBDD4}" srcOrd="2" destOrd="0" parTransId="{67390632-5030-48AC-86E6-FD5274BEA3DB}" sibTransId="{574AAD93-8B3F-4F41-A844-330A75257D10}"/>
    <dgm:cxn modelId="{CF2718E1-0B84-4770-A818-28659703DCF9}" type="presOf" srcId="{40813BEF-522D-4A9E-87A0-FF1B15FA9544}" destId="{AC078960-BD5A-4864-892A-77FC02146BBF}" srcOrd="0" destOrd="3" presId="urn:microsoft.com/office/officeart/2005/8/layout/hProcess10"/>
    <dgm:cxn modelId="{479E47F4-DFE2-4569-987A-F78E051338D9}" type="presOf" srcId="{80D924E8-6497-48D1-8FF9-8EAC55F93273}" destId="{679CA278-677E-4EED-AAFD-31640FE80CA5}" srcOrd="0" destOrd="1" presId="urn:microsoft.com/office/officeart/2005/8/layout/hProcess10"/>
    <dgm:cxn modelId="{32F1FCFB-E661-4521-B04C-1846D0A7044E}" srcId="{11511735-7E41-4A30-9C20-62052552ADA7}" destId="{3E29E56E-8490-4603-BB77-6FE4F9E0C837}" srcOrd="3" destOrd="0" parTransId="{8A024F47-6B88-4381-BC36-139FA369B3D9}" sibTransId="{B766D089-1E30-488B-99D7-E00BF4F20B9E}"/>
    <dgm:cxn modelId="{950C71D3-B497-4A72-8935-4F2F01462A27}" type="presParOf" srcId="{AD1CDC7B-82BB-48B4-B420-9383465DDC8A}" destId="{475B5CC9-8998-4904-B72E-BA98FD38A67E}" srcOrd="0" destOrd="0" presId="urn:microsoft.com/office/officeart/2005/8/layout/hProcess10"/>
    <dgm:cxn modelId="{F3BC66B5-E8B0-4AA4-8B4C-4F931D25F104}" type="presParOf" srcId="{475B5CC9-8998-4904-B72E-BA98FD38A67E}" destId="{98F858CC-DF96-4FEB-AFE8-62A2FE0A2808}" srcOrd="0" destOrd="0" presId="urn:microsoft.com/office/officeart/2005/8/layout/hProcess10"/>
    <dgm:cxn modelId="{C3BC47FF-42AF-4BB2-9766-7DF469DE36AA}" type="presParOf" srcId="{475B5CC9-8998-4904-B72E-BA98FD38A67E}" destId="{AC078960-BD5A-4864-892A-77FC02146BBF}" srcOrd="1" destOrd="0" presId="urn:microsoft.com/office/officeart/2005/8/layout/hProcess10"/>
    <dgm:cxn modelId="{6B3D58C2-9EAA-49C4-85A3-1B1F423A00A4}" type="presParOf" srcId="{AD1CDC7B-82BB-48B4-B420-9383465DDC8A}" destId="{FF62FF74-085A-48F1-8055-DB07B7FB2958}" srcOrd="1" destOrd="0" presId="urn:microsoft.com/office/officeart/2005/8/layout/hProcess10"/>
    <dgm:cxn modelId="{080B11B2-0247-4F04-B00A-6AA64C74FB77}" type="presParOf" srcId="{FF62FF74-085A-48F1-8055-DB07B7FB2958}" destId="{E7F68BD7-E262-4CC7-9F81-F15BB709EDD9}" srcOrd="0" destOrd="0" presId="urn:microsoft.com/office/officeart/2005/8/layout/hProcess10"/>
    <dgm:cxn modelId="{936F8BEC-F19C-4A9B-9B93-0F73F39B23F5}" type="presParOf" srcId="{AD1CDC7B-82BB-48B4-B420-9383465DDC8A}" destId="{EAE0A61D-EFB1-4203-82CB-30762C7A8C81}" srcOrd="2" destOrd="0" presId="urn:microsoft.com/office/officeart/2005/8/layout/hProcess10"/>
    <dgm:cxn modelId="{3658C028-C8DE-48D1-B459-15203E18A271}" type="presParOf" srcId="{EAE0A61D-EFB1-4203-82CB-30762C7A8C81}" destId="{28644AAB-CDDB-4867-B91B-586A04B77424}" srcOrd="0" destOrd="0" presId="urn:microsoft.com/office/officeart/2005/8/layout/hProcess10"/>
    <dgm:cxn modelId="{64067783-6FFE-4AC4-AC9B-A651AD47B6DF}" type="presParOf" srcId="{EAE0A61D-EFB1-4203-82CB-30762C7A8C81}" destId="{1B49A738-7635-4443-BCF9-6CD3AC8F1B03}" srcOrd="1" destOrd="0" presId="urn:microsoft.com/office/officeart/2005/8/layout/hProcess10"/>
    <dgm:cxn modelId="{943DB4DD-152E-4112-ADCE-71E635AAA0DA}" type="presParOf" srcId="{AD1CDC7B-82BB-48B4-B420-9383465DDC8A}" destId="{F0BA44F5-6AE1-4459-9596-A25D8274E679}" srcOrd="3" destOrd="0" presId="urn:microsoft.com/office/officeart/2005/8/layout/hProcess10"/>
    <dgm:cxn modelId="{B5C25B02-9584-4636-8469-4EB0C31268A1}" type="presParOf" srcId="{F0BA44F5-6AE1-4459-9596-A25D8274E679}" destId="{0151B2AD-5B70-401C-9948-82F69117A5ED}" srcOrd="0" destOrd="0" presId="urn:microsoft.com/office/officeart/2005/8/layout/hProcess10"/>
    <dgm:cxn modelId="{2227C029-3B5E-4476-BD5C-B6F5128C0644}" type="presParOf" srcId="{AD1CDC7B-82BB-48B4-B420-9383465DDC8A}" destId="{012FFD98-0E53-4EA1-B269-873CA80E33DD}" srcOrd="4" destOrd="0" presId="urn:microsoft.com/office/officeart/2005/8/layout/hProcess10"/>
    <dgm:cxn modelId="{6FF0315C-8627-4B64-8A26-4C05B0988A3E}" type="presParOf" srcId="{012FFD98-0E53-4EA1-B269-873CA80E33DD}" destId="{BF84CAEC-819D-4F40-BDCD-54D7914ACF52}" srcOrd="0" destOrd="0" presId="urn:microsoft.com/office/officeart/2005/8/layout/hProcess10"/>
    <dgm:cxn modelId="{B08560DE-BAFF-4BE4-8DAD-907FAB34ABAB}" type="presParOf" srcId="{012FFD98-0E53-4EA1-B269-873CA80E33DD}" destId="{679CA278-677E-4EED-AAFD-31640FE80CA5}"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3F3E76-BE1E-4DC7-9731-501D7A017659}"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363B1358-1E77-4D20-B64B-67A6DE1ACD9C}">
      <dgm:prSet phldrT="[Text]"/>
      <dgm:spPr/>
      <dgm:t>
        <a:bodyPr/>
        <a:lstStyle/>
        <a:p>
          <a:r>
            <a:rPr lang="en-US" dirty="0"/>
            <a:t>Vendor Selected</a:t>
          </a:r>
        </a:p>
      </dgm:t>
    </dgm:pt>
    <dgm:pt modelId="{61D70B04-E64C-4F7B-8683-925FB1FC0C65}" type="parTrans" cxnId="{8EB3F3E8-271E-4375-B295-650FE0BAC6A1}">
      <dgm:prSet/>
      <dgm:spPr/>
      <dgm:t>
        <a:bodyPr/>
        <a:lstStyle/>
        <a:p>
          <a:endParaRPr lang="en-US"/>
        </a:p>
      </dgm:t>
    </dgm:pt>
    <dgm:pt modelId="{F2E8EA15-3416-4D31-A897-022BACC675FB}" type="sibTrans" cxnId="{8EB3F3E8-271E-4375-B295-650FE0BAC6A1}">
      <dgm:prSet/>
      <dgm:spPr/>
      <dgm:t>
        <a:bodyPr/>
        <a:lstStyle/>
        <a:p>
          <a:endParaRPr lang="en-US"/>
        </a:p>
      </dgm:t>
    </dgm:pt>
    <dgm:pt modelId="{B4995566-627C-4FAC-8090-47B0C4C8B479}">
      <dgm:prSet phldrT="[Text]"/>
      <dgm:spPr/>
      <dgm:t>
        <a:bodyPr/>
        <a:lstStyle/>
        <a:p>
          <a:r>
            <a:rPr lang="en-US" dirty="0"/>
            <a:t>Contract</a:t>
          </a:r>
        </a:p>
      </dgm:t>
    </dgm:pt>
    <dgm:pt modelId="{F188BED9-41FC-424C-85AD-B42DB3BE800F}" type="parTrans" cxnId="{62EBAA8B-C799-4F66-9967-24DD8D134888}">
      <dgm:prSet/>
      <dgm:spPr/>
      <dgm:t>
        <a:bodyPr/>
        <a:lstStyle/>
        <a:p>
          <a:endParaRPr lang="en-US"/>
        </a:p>
      </dgm:t>
    </dgm:pt>
    <dgm:pt modelId="{EBE70D32-AF2C-49E9-B364-F83B60CD944B}" type="sibTrans" cxnId="{62EBAA8B-C799-4F66-9967-24DD8D134888}">
      <dgm:prSet/>
      <dgm:spPr/>
      <dgm:t>
        <a:bodyPr/>
        <a:lstStyle/>
        <a:p>
          <a:endParaRPr lang="en-US"/>
        </a:p>
      </dgm:t>
    </dgm:pt>
    <dgm:pt modelId="{F566EA2F-921D-4D37-A7EB-94B4C41F8238}">
      <dgm:prSet phldrT="[Text]"/>
      <dgm:spPr/>
      <dgm:t>
        <a:bodyPr/>
        <a:lstStyle/>
        <a:p>
          <a:r>
            <a:rPr lang="en-US" dirty="0"/>
            <a:t>Specifications</a:t>
          </a:r>
        </a:p>
      </dgm:t>
    </dgm:pt>
    <dgm:pt modelId="{0AC737FC-60D8-4CDE-AE69-E9E17C6328D3}" type="parTrans" cxnId="{78CC1B50-8985-4F1A-A7A2-DADB511D2DB0}">
      <dgm:prSet/>
      <dgm:spPr/>
      <dgm:t>
        <a:bodyPr/>
        <a:lstStyle/>
        <a:p>
          <a:endParaRPr lang="en-US"/>
        </a:p>
      </dgm:t>
    </dgm:pt>
    <dgm:pt modelId="{A8FA2617-BA96-42AD-970E-E9E9338F5A2D}" type="sibTrans" cxnId="{78CC1B50-8985-4F1A-A7A2-DADB511D2DB0}">
      <dgm:prSet/>
      <dgm:spPr/>
      <dgm:t>
        <a:bodyPr/>
        <a:lstStyle/>
        <a:p>
          <a:endParaRPr lang="en-US"/>
        </a:p>
      </dgm:t>
    </dgm:pt>
    <dgm:pt modelId="{76E02A2E-6320-442F-891A-8830CE1AE1A3}">
      <dgm:prSet phldrT="[Text]"/>
      <dgm:spPr/>
      <dgm:t>
        <a:bodyPr/>
        <a:lstStyle/>
        <a:p>
          <a:r>
            <a:rPr lang="en-US" dirty="0"/>
            <a:t>Data Creation or Remediation</a:t>
          </a:r>
        </a:p>
      </dgm:t>
    </dgm:pt>
    <dgm:pt modelId="{174C2CB8-777B-417A-9AB9-61787B850C78}" type="parTrans" cxnId="{29E7BF60-883F-45E7-B284-23E3920287BB}">
      <dgm:prSet/>
      <dgm:spPr/>
      <dgm:t>
        <a:bodyPr/>
        <a:lstStyle/>
        <a:p>
          <a:endParaRPr lang="en-US"/>
        </a:p>
      </dgm:t>
    </dgm:pt>
    <dgm:pt modelId="{5A57BA86-FD3B-4EB1-ACCB-C38207468887}" type="sibTrans" cxnId="{29E7BF60-883F-45E7-B284-23E3920287BB}">
      <dgm:prSet/>
      <dgm:spPr/>
      <dgm:t>
        <a:bodyPr/>
        <a:lstStyle/>
        <a:p>
          <a:endParaRPr lang="en-US"/>
        </a:p>
      </dgm:t>
    </dgm:pt>
    <dgm:pt modelId="{A9C2CC6A-6A11-4DA5-A8E5-3CCC20673706}">
      <dgm:prSet phldrT="[Text]"/>
      <dgm:spPr/>
      <dgm:t>
        <a:bodyPr/>
        <a:lstStyle/>
        <a:p>
          <a:r>
            <a:rPr lang="en-US" dirty="0"/>
            <a:t>Missouri Standards</a:t>
          </a:r>
        </a:p>
      </dgm:t>
    </dgm:pt>
    <dgm:pt modelId="{FEBF140E-256D-4CEF-9F46-A4244A391360}" type="parTrans" cxnId="{4164BD34-EBF0-4341-BEC4-F83E0E4519EA}">
      <dgm:prSet/>
      <dgm:spPr/>
      <dgm:t>
        <a:bodyPr/>
        <a:lstStyle/>
        <a:p>
          <a:endParaRPr lang="en-US"/>
        </a:p>
      </dgm:t>
    </dgm:pt>
    <dgm:pt modelId="{B8453423-3928-439A-B3B5-29D1C7D1C747}" type="sibTrans" cxnId="{4164BD34-EBF0-4341-BEC4-F83E0E4519EA}">
      <dgm:prSet/>
      <dgm:spPr/>
      <dgm:t>
        <a:bodyPr/>
        <a:lstStyle/>
        <a:p>
          <a:endParaRPr lang="en-US"/>
        </a:p>
      </dgm:t>
    </dgm:pt>
    <dgm:pt modelId="{B7EDB17C-A4B4-43E2-967A-2202EFC1FF95}">
      <dgm:prSet phldrT="[Text]"/>
      <dgm:spPr/>
      <dgm:t>
        <a:bodyPr/>
        <a:lstStyle/>
        <a:p>
          <a:r>
            <a:rPr lang="en-US" dirty="0"/>
            <a:t>NENA Standards</a:t>
          </a:r>
        </a:p>
      </dgm:t>
    </dgm:pt>
    <dgm:pt modelId="{7B375F12-3214-4F14-AD9F-B0480C27D9A6}" type="parTrans" cxnId="{2FDC59C1-18AD-4954-8376-5166EF0A6007}">
      <dgm:prSet/>
      <dgm:spPr/>
      <dgm:t>
        <a:bodyPr/>
        <a:lstStyle/>
        <a:p>
          <a:endParaRPr lang="en-US"/>
        </a:p>
      </dgm:t>
    </dgm:pt>
    <dgm:pt modelId="{01AA3CA6-0822-4936-90D8-00A1C239B693}" type="sibTrans" cxnId="{2FDC59C1-18AD-4954-8376-5166EF0A6007}">
      <dgm:prSet/>
      <dgm:spPr/>
      <dgm:t>
        <a:bodyPr/>
        <a:lstStyle/>
        <a:p>
          <a:endParaRPr lang="en-US"/>
        </a:p>
      </dgm:t>
    </dgm:pt>
    <dgm:pt modelId="{74636D6C-168C-4942-AA0D-2C19D532AF84}">
      <dgm:prSet phldrT="[Text]"/>
      <dgm:spPr/>
      <dgm:t>
        <a:bodyPr/>
        <a:lstStyle/>
        <a:p>
          <a:r>
            <a:rPr lang="en-US" dirty="0"/>
            <a:t>Data Validation</a:t>
          </a:r>
        </a:p>
      </dgm:t>
    </dgm:pt>
    <dgm:pt modelId="{E86BB717-9CCA-470A-9B3F-F55480FB77D2}" type="parTrans" cxnId="{BE7B772A-1880-4C91-88BB-3DC7F0ADDCE2}">
      <dgm:prSet/>
      <dgm:spPr/>
      <dgm:t>
        <a:bodyPr/>
        <a:lstStyle/>
        <a:p>
          <a:endParaRPr lang="en-US"/>
        </a:p>
      </dgm:t>
    </dgm:pt>
    <dgm:pt modelId="{7DEE4635-E00D-4F7A-960B-5CB6EEA70B82}" type="sibTrans" cxnId="{BE7B772A-1880-4C91-88BB-3DC7F0ADDCE2}">
      <dgm:prSet/>
      <dgm:spPr/>
      <dgm:t>
        <a:bodyPr/>
        <a:lstStyle/>
        <a:p>
          <a:endParaRPr lang="en-US"/>
        </a:p>
      </dgm:t>
    </dgm:pt>
    <dgm:pt modelId="{B384627F-6B9E-4B99-A955-2ED94349CF8E}">
      <dgm:prSet phldrT="[Text]"/>
      <dgm:spPr/>
      <dgm:t>
        <a:bodyPr/>
        <a:lstStyle/>
        <a:p>
          <a:r>
            <a:rPr lang="en-US" dirty="0"/>
            <a:t>Upload to Portal</a:t>
          </a:r>
        </a:p>
      </dgm:t>
    </dgm:pt>
    <dgm:pt modelId="{FFE13D18-0A55-46BD-8068-1CA951D171D2}" type="parTrans" cxnId="{97D83A54-734D-4CEB-BE56-47E09AD9DB70}">
      <dgm:prSet/>
      <dgm:spPr/>
      <dgm:t>
        <a:bodyPr/>
        <a:lstStyle/>
        <a:p>
          <a:endParaRPr lang="en-US"/>
        </a:p>
      </dgm:t>
    </dgm:pt>
    <dgm:pt modelId="{07D46C48-7598-483E-8821-EE3440BAE5A5}" type="sibTrans" cxnId="{97D83A54-734D-4CEB-BE56-47E09AD9DB70}">
      <dgm:prSet/>
      <dgm:spPr/>
      <dgm:t>
        <a:bodyPr/>
        <a:lstStyle/>
        <a:p>
          <a:endParaRPr lang="en-US"/>
        </a:p>
      </dgm:t>
    </dgm:pt>
    <dgm:pt modelId="{75A4030D-1872-4DAA-B41C-8EB7CF2EE35A}">
      <dgm:prSet phldrT="[Text]"/>
      <dgm:spPr/>
      <dgm:t>
        <a:bodyPr/>
        <a:lstStyle/>
        <a:p>
          <a:r>
            <a:rPr lang="en-US" dirty="0"/>
            <a:t>Validation against Missouri Standard </a:t>
          </a:r>
        </a:p>
      </dgm:t>
    </dgm:pt>
    <dgm:pt modelId="{85F1DA12-EED2-4A83-BB05-31B8C052637D}" type="parTrans" cxnId="{E9878417-04F8-48E6-8B6D-45AB7AD58196}">
      <dgm:prSet/>
      <dgm:spPr/>
      <dgm:t>
        <a:bodyPr/>
        <a:lstStyle/>
        <a:p>
          <a:endParaRPr lang="en-US"/>
        </a:p>
      </dgm:t>
    </dgm:pt>
    <dgm:pt modelId="{BBEE3766-9472-49B2-A245-268B9A57E91D}" type="sibTrans" cxnId="{E9878417-04F8-48E6-8B6D-45AB7AD58196}">
      <dgm:prSet/>
      <dgm:spPr/>
      <dgm:t>
        <a:bodyPr/>
        <a:lstStyle/>
        <a:p>
          <a:endParaRPr lang="en-US"/>
        </a:p>
      </dgm:t>
    </dgm:pt>
    <dgm:pt modelId="{32261D11-F3FD-426B-919C-9F22EBCC5613}">
      <dgm:prSet phldrT="[Text]"/>
      <dgm:spPr/>
      <dgm:t>
        <a:bodyPr/>
        <a:lstStyle/>
        <a:p>
          <a:r>
            <a:rPr lang="en-US" dirty="0"/>
            <a:t>Board Approval</a:t>
          </a:r>
        </a:p>
      </dgm:t>
    </dgm:pt>
    <dgm:pt modelId="{4ACF886F-C232-45D3-8860-9F4941B36FCB}" type="parTrans" cxnId="{0A7639D5-9B19-4D2A-A828-7385E180EE03}">
      <dgm:prSet/>
      <dgm:spPr/>
      <dgm:t>
        <a:bodyPr/>
        <a:lstStyle/>
        <a:p>
          <a:endParaRPr lang="en-US"/>
        </a:p>
      </dgm:t>
    </dgm:pt>
    <dgm:pt modelId="{7FF14A70-1465-4DB2-B7C7-F11EF0662625}" type="sibTrans" cxnId="{0A7639D5-9B19-4D2A-A828-7385E180EE03}">
      <dgm:prSet/>
      <dgm:spPr/>
      <dgm:t>
        <a:bodyPr/>
        <a:lstStyle/>
        <a:p>
          <a:endParaRPr lang="en-US"/>
        </a:p>
      </dgm:t>
    </dgm:pt>
    <dgm:pt modelId="{0BFE966C-4C28-4DB6-8170-FCF2B182A4A3}">
      <dgm:prSet/>
      <dgm:spPr/>
      <dgm:t>
        <a:bodyPr/>
        <a:lstStyle/>
        <a:p>
          <a:pPr algn="l">
            <a:lnSpc>
              <a:spcPct val="90000"/>
            </a:lnSpc>
          </a:pPr>
          <a:r>
            <a:rPr lang="en-US" dirty="0"/>
            <a:t>Payments</a:t>
          </a:r>
        </a:p>
      </dgm:t>
    </dgm:pt>
    <dgm:pt modelId="{ADAF204D-1E29-4422-88F0-2C55BA388D98}" type="parTrans" cxnId="{783B7376-FC7E-4BC6-84E4-52FDA1E4B91A}">
      <dgm:prSet/>
      <dgm:spPr/>
      <dgm:t>
        <a:bodyPr/>
        <a:lstStyle/>
        <a:p>
          <a:endParaRPr lang="en-US"/>
        </a:p>
      </dgm:t>
    </dgm:pt>
    <dgm:pt modelId="{017ABD83-07A6-47C5-883B-15E82BA4CBE0}" type="sibTrans" cxnId="{783B7376-FC7E-4BC6-84E4-52FDA1E4B91A}">
      <dgm:prSet/>
      <dgm:spPr/>
      <dgm:t>
        <a:bodyPr/>
        <a:lstStyle/>
        <a:p>
          <a:endParaRPr lang="en-US"/>
        </a:p>
      </dgm:t>
    </dgm:pt>
    <dgm:pt modelId="{AE9E0577-4AED-428D-954B-57F146656519}">
      <dgm:prSet/>
      <dgm:spPr/>
      <dgm:t>
        <a:bodyPr/>
        <a:lstStyle/>
        <a:p>
          <a:r>
            <a:rPr lang="en-US" dirty="0"/>
            <a:t>Invoice submitted to Board</a:t>
          </a:r>
        </a:p>
      </dgm:t>
    </dgm:pt>
    <dgm:pt modelId="{A113C199-2EB3-46B6-A279-7D8BEDC001F3}" type="parTrans" cxnId="{CA772451-91B7-42A4-9A75-A888EE9E691D}">
      <dgm:prSet/>
      <dgm:spPr/>
      <dgm:t>
        <a:bodyPr/>
        <a:lstStyle/>
        <a:p>
          <a:endParaRPr lang="en-US"/>
        </a:p>
      </dgm:t>
    </dgm:pt>
    <dgm:pt modelId="{AA90D056-1787-47E6-91FA-8F47E992E6C9}" type="sibTrans" cxnId="{CA772451-91B7-42A4-9A75-A888EE9E691D}">
      <dgm:prSet/>
      <dgm:spPr/>
      <dgm:t>
        <a:bodyPr/>
        <a:lstStyle/>
        <a:p>
          <a:endParaRPr lang="en-US"/>
        </a:p>
      </dgm:t>
    </dgm:pt>
    <dgm:pt modelId="{D167E7ED-7500-47FD-8530-B17B55C48878}">
      <dgm:prSet/>
      <dgm:spPr/>
      <dgm:t>
        <a:bodyPr/>
        <a:lstStyle/>
        <a:p>
          <a:r>
            <a:rPr lang="en-US" dirty="0"/>
            <a:t>Board submits to Missouri ARPA Portal</a:t>
          </a:r>
        </a:p>
      </dgm:t>
    </dgm:pt>
    <dgm:pt modelId="{9FF1D40E-D6F5-450A-BC19-0EB8DC89F7D4}" type="parTrans" cxnId="{B3362BA6-1E4A-4FC2-83EC-3280DFFE9F6D}">
      <dgm:prSet/>
      <dgm:spPr/>
      <dgm:t>
        <a:bodyPr/>
        <a:lstStyle/>
        <a:p>
          <a:endParaRPr lang="en-US"/>
        </a:p>
      </dgm:t>
    </dgm:pt>
    <dgm:pt modelId="{D87D60E3-5FB0-4674-8A98-93029ABE06F8}" type="sibTrans" cxnId="{B3362BA6-1E4A-4FC2-83EC-3280DFFE9F6D}">
      <dgm:prSet/>
      <dgm:spPr/>
      <dgm:t>
        <a:bodyPr/>
        <a:lstStyle/>
        <a:p>
          <a:endParaRPr lang="en-US"/>
        </a:p>
      </dgm:t>
    </dgm:pt>
    <dgm:pt modelId="{561721AA-C9F0-4169-9AE6-8F916311A452}" type="pres">
      <dgm:prSet presAssocID="{223F3E76-BE1E-4DC7-9731-501D7A017659}" presName="Name0" presStyleCnt="0">
        <dgm:presLayoutVars>
          <dgm:dir/>
          <dgm:resizeHandles val="exact"/>
        </dgm:presLayoutVars>
      </dgm:prSet>
      <dgm:spPr/>
    </dgm:pt>
    <dgm:pt modelId="{E4CCBBF0-203A-46C6-ACE9-DA8EEE951356}" type="pres">
      <dgm:prSet presAssocID="{363B1358-1E77-4D20-B64B-67A6DE1ACD9C}" presName="composite" presStyleCnt="0"/>
      <dgm:spPr/>
    </dgm:pt>
    <dgm:pt modelId="{BB048A7B-5163-44CD-97CA-6F7C699C0C27}" type="pres">
      <dgm:prSet presAssocID="{363B1358-1E77-4D20-B64B-67A6DE1ACD9C}" presName="imagSh" presStyleLbl="bgImgPlac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iploma with solid fill"/>
        </a:ext>
      </dgm:extLst>
    </dgm:pt>
    <dgm:pt modelId="{B1B9A151-59FF-4001-997B-70A1A2957FBB}" type="pres">
      <dgm:prSet presAssocID="{363B1358-1E77-4D20-B64B-67A6DE1ACD9C}" presName="txNode" presStyleLbl="node1" presStyleIdx="0" presStyleCnt="4" custLinFactNeighborX="1324" custLinFactNeighborY="26489">
        <dgm:presLayoutVars>
          <dgm:bulletEnabled val="1"/>
        </dgm:presLayoutVars>
      </dgm:prSet>
      <dgm:spPr/>
    </dgm:pt>
    <dgm:pt modelId="{ED00E3CE-729D-480B-AADA-CF786205B22C}" type="pres">
      <dgm:prSet presAssocID="{F2E8EA15-3416-4D31-A897-022BACC675FB}" presName="sibTrans" presStyleLbl="sibTrans2D1" presStyleIdx="0" presStyleCnt="3"/>
      <dgm:spPr/>
    </dgm:pt>
    <dgm:pt modelId="{B3371B32-396D-46E9-A469-69079B8CE506}" type="pres">
      <dgm:prSet presAssocID="{F2E8EA15-3416-4D31-A897-022BACC675FB}" presName="connTx" presStyleLbl="sibTrans2D1" presStyleIdx="0" presStyleCnt="3"/>
      <dgm:spPr/>
    </dgm:pt>
    <dgm:pt modelId="{3A5EDBF7-9F51-422D-B2AE-817439ED10D6}" type="pres">
      <dgm:prSet presAssocID="{76E02A2E-6320-442F-891A-8830CE1AE1A3}" presName="composite" presStyleCnt="0"/>
      <dgm:spPr/>
    </dgm:pt>
    <dgm:pt modelId="{69B0EF96-2F88-45EF-A06D-F563D059D60D}" type="pres">
      <dgm:prSet presAssocID="{76E02A2E-6320-442F-891A-8830CE1AE1A3}" presName="imagSh" presStyleLbl="b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ntinuous Improvement with solid fill"/>
        </a:ext>
      </dgm:extLst>
    </dgm:pt>
    <dgm:pt modelId="{FF78FDA9-FDEF-4A59-A54D-6C94129525CD}" type="pres">
      <dgm:prSet presAssocID="{76E02A2E-6320-442F-891A-8830CE1AE1A3}" presName="txNode" presStyleLbl="node1" presStyleIdx="1" presStyleCnt="4" custLinFactNeighborX="-4068" custLinFactNeighborY="28784">
        <dgm:presLayoutVars>
          <dgm:bulletEnabled val="1"/>
        </dgm:presLayoutVars>
      </dgm:prSet>
      <dgm:spPr/>
    </dgm:pt>
    <dgm:pt modelId="{4C048C8A-67B9-4577-80D5-1CCBDA27C917}" type="pres">
      <dgm:prSet presAssocID="{5A57BA86-FD3B-4EB1-ACCB-C38207468887}" presName="sibTrans" presStyleLbl="sibTrans2D1" presStyleIdx="1" presStyleCnt="3"/>
      <dgm:spPr/>
    </dgm:pt>
    <dgm:pt modelId="{83B67D62-4140-456E-9EF1-968B837432B8}" type="pres">
      <dgm:prSet presAssocID="{5A57BA86-FD3B-4EB1-ACCB-C38207468887}" presName="connTx" presStyleLbl="sibTrans2D1" presStyleIdx="1" presStyleCnt="3"/>
      <dgm:spPr/>
    </dgm:pt>
    <dgm:pt modelId="{04BE0667-B988-4205-901A-6C29EB4A1C78}" type="pres">
      <dgm:prSet presAssocID="{74636D6C-168C-4942-AA0D-2C19D532AF84}" presName="composite" presStyleCnt="0"/>
      <dgm:spPr/>
    </dgm:pt>
    <dgm:pt modelId="{D94CBB2E-72D8-422D-BDDE-BAEC099EDF6A}" type="pres">
      <dgm:prSet presAssocID="{74636D6C-168C-4942-AA0D-2C19D532AF84}" presName="imagSh" presStyleLbl="bgImgPlac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pload with solid fill"/>
        </a:ext>
      </dgm:extLst>
    </dgm:pt>
    <dgm:pt modelId="{30A46BBD-BC5E-4985-A429-F5931B5F11D4}" type="pres">
      <dgm:prSet presAssocID="{74636D6C-168C-4942-AA0D-2C19D532AF84}" presName="txNode" presStyleLbl="node1" presStyleIdx="2" presStyleCnt="4" custLinFactNeighborX="2649" custLinFactNeighborY="28476">
        <dgm:presLayoutVars>
          <dgm:bulletEnabled val="1"/>
        </dgm:presLayoutVars>
      </dgm:prSet>
      <dgm:spPr/>
    </dgm:pt>
    <dgm:pt modelId="{92839A1E-BC68-4B90-912B-75D5876980A3}" type="pres">
      <dgm:prSet presAssocID="{7DEE4635-E00D-4F7A-960B-5CB6EEA70B82}" presName="sibTrans" presStyleLbl="sibTrans2D1" presStyleIdx="2" presStyleCnt="3"/>
      <dgm:spPr/>
    </dgm:pt>
    <dgm:pt modelId="{62FCA33A-0DE9-44FC-AA86-170469A41D2E}" type="pres">
      <dgm:prSet presAssocID="{7DEE4635-E00D-4F7A-960B-5CB6EEA70B82}" presName="connTx" presStyleLbl="sibTrans2D1" presStyleIdx="2" presStyleCnt="3"/>
      <dgm:spPr/>
    </dgm:pt>
    <dgm:pt modelId="{FAEF8E1F-19CF-46B7-97CB-63D1DE5F7C3D}" type="pres">
      <dgm:prSet presAssocID="{0BFE966C-4C28-4DB6-8170-FCF2B182A4A3}" presName="composite" presStyleCnt="0"/>
      <dgm:spPr/>
    </dgm:pt>
    <dgm:pt modelId="{32C844E4-D6B2-41A3-A78E-A46074332925}" type="pres">
      <dgm:prSet presAssocID="{0BFE966C-4C28-4DB6-8170-FCF2B182A4A3}" presName="imagSh" presStyleLbl="b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Shredder with solid fill"/>
        </a:ext>
      </dgm:extLst>
    </dgm:pt>
    <dgm:pt modelId="{9E5F96A3-FB0C-4180-9DF9-0F52D4AFA436}" type="pres">
      <dgm:prSet presAssocID="{0BFE966C-4C28-4DB6-8170-FCF2B182A4A3}" presName="txNode" presStyleLbl="node1" presStyleIdx="3" presStyleCnt="4" custLinFactNeighborX="-14159" custLinFactNeighborY="27571">
        <dgm:presLayoutVars>
          <dgm:bulletEnabled val="1"/>
        </dgm:presLayoutVars>
      </dgm:prSet>
      <dgm:spPr/>
    </dgm:pt>
  </dgm:ptLst>
  <dgm:cxnLst>
    <dgm:cxn modelId="{AA146111-65C7-4E1B-99D2-5C3EA1C499DC}" type="presOf" srcId="{76E02A2E-6320-442F-891A-8830CE1AE1A3}" destId="{FF78FDA9-FDEF-4A59-A54D-6C94129525CD}" srcOrd="0" destOrd="0" presId="urn:microsoft.com/office/officeart/2005/8/layout/hProcess10"/>
    <dgm:cxn modelId="{3B836D15-178E-4172-934F-87E0E52B096F}" type="presOf" srcId="{32261D11-F3FD-426B-919C-9F22EBCC5613}" destId="{B1B9A151-59FF-4001-997B-70A1A2957FBB}" srcOrd="0" destOrd="1" presId="urn:microsoft.com/office/officeart/2005/8/layout/hProcess10"/>
    <dgm:cxn modelId="{E9878417-04F8-48E6-8B6D-45AB7AD58196}" srcId="{74636D6C-168C-4942-AA0D-2C19D532AF84}" destId="{75A4030D-1872-4DAA-B41C-8EB7CF2EE35A}" srcOrd="1" destOrd="0" parTransId="{85F1DA12-EED2-4A83-BB05-31B8C052637D}" sibTransId="{BBEE3766-9472-49B2-A245-268B9A57E91D}"/>
    <dgm:cxn modelId="{3237D01D-31D9-4644-97BF-F6181A3256D7}" type="presOf" srcId="{363B1358-1E77-4D20-B64B-67A6DE1ACD9C}" destId="{B1B9A151-59FF-4001-997B-70A1A2957FBB}" srcOrd="0" destOrd="0" presId="urn:microsoft.com/office/officeart/2005/8/layout/hProcess10"/>
    <dgm:cxn modelId="{BE7B772A-1880-4C91-88BB-3DC7F0ADDCE2}" srcId="{223F3E76-BE1E-4DC7-9731-501D7A017659}" destId="{74636D6C-168C-4942-AA0D-2C19D532AF84}" srcOrd="2" destOrd="0" parTransId="{E86BB717-9CCA-470A-9B3F-F55480FB77D2}" sibTransId="{7DEE4635-E00D-4F7A-960B-5CB6EEA70B82}"/>
    <dgm:cxn modelId="{4164BD34-EBF0-4341-BEC4-F83E0E4519EA}" srcId="{76E02A2E-6320-442F-891A-8830CE1AE1A3}" destId="{A9C2CC6A-6A11-4DA5-A8E5-3CCC20673706}" srcOrd="0" destOrd="0" parTransId="{FEBF140E-256D-4CEF-9F46-A4244A391360}" sibTransId="{B8453423-3928-439A-B3B5-29D1C7D1C747}"/>
    <dgm:cxn modelId="{0F72CE44-6F77-447D-8294-8BC7C40F6D19}" type="presOf" srcId="{0BFE966C-4C28-4DB6-8170-FCF2B182A4A3}" destId="{9E5F96A3-FB0C-4180-9DF9-0F52D4AFA436}" srcOrd="0" destOrd="0" presId="urn:microsoft.com/office/officeart/2005/8/layout/hProcess10"/>
    <dgm:cxn modelId="{98C12149-B350-4BAC-BC13-5D73E8CDBD94}" type="presOf" srcId="{AE9E0577-4AED-428D-954B-57F146656519}" destId="{9E5F96A3-FB0C-4180-9DF9-0F52D4AFA436}" srcOrd="0" destOrd="1" presId="urn:microsoft.com/office/officeart/2005/8/layout/hProcess10"/>
    <dgm:cxn modelId="{CDBD0D4A-1752-4237-A076-E47607EB36C3}" type="presOf" srcId="{F566EA2F-921D-4D37-A7EB-94B4C41F8238}" destId="{B1B9A151-59FF-4001-997B-70A1A2957FBB}" srcOrd="0" destOrd="3" presId="urn:microsoft.com/office/officeart/2005/8/layout/hProcess10"/>
    <dgm:cxn modelId="{78CC1B50-8985-4F1A-A7A2-DADB511D2DB0}" srcId="{363B1358-1E77-4D20-B64B-67A6DE1ACD9C}" destId="{F566EA2F-921D-4D37-A7EB-94B4C41F8238}" srcOrd="2" destOrd="0" parTransId="{0AC737FC-60D8-4CDE-AE69-E9E17C6328D3}" sibTransId="{A8FA2617-BA96-42AD-970E-E9E9338F5A2D}"/>
    <dgm:cxn modelId="{CA772451-91B7-42A4-9A75-A888EE9E691D}" srcId="{0BFE966C-4C28-4DB6-8170-FCF2B182A4A3}" destId="{AE9E0577-4AED-428D-954B-57F146656519}" srcOrd="0" destOrd="0" parTransId="{A113C199-2EB3-46B6-A279-7D8BEDC001F3}" sibTransId="{AA90D056-1787-47E6-91FA-8F47E992E6C9}"/>
    <dgm:cxn modelId="{F9D04953-FE1D-418A-B473-05388C72C0CD}" type="presOf" srcId="{B384627F-6B9E-4B99-A955-2ED94349CF8E}" destId="{30A46BBD-BC5E-4985-A429-F5931B5F11D4}" srcOrd="0" destOrd="1" presId="urn:microsoft.com/office/officeart/2005/8/layout/hProcess10"/>
    <dgm:cxn modelId="{97D83A54-734D-4CEB-BE56-47E09AD9DB70}" srcId="{74636D6C-168C-4942-AA0D-2C19D532AF84}" destId="{B384627F-6B9E-4B99-A955-2ED94349CF8E}" srcOrd="0" destOrd="0" parTransId="{FFE13D18-0A55-46BD-8068-1CA951D171D2}" sibTransId="{07D46C48-7598-483E-8821-EE3440BAE5A5}"/>
    <dgm:cxn modelId="{FA0FDC5A-0319-4CDC-9B6E-CA752D9D9749}" type="presOf" srcId="{F2E8EA15-3416-4D31-A897-022BACC675FB}" destId="{ED00E3CE-729D-480B-AADA-CF786205B22C}" srcOrd="0" destOrd="0" presId="urn:microsoft.com/office/officeart/2005/8/layout/hProcess10"/>
    <dgm:cxn modelId="{9285D75B-025E-4BFE-9DDA-2117D782EA94}" type="presOf" srcId="{A9C2CC6A-6A11-4DA5-A8E5-3CCC20673706}" destId="{FF78FDA9-FDEF-4A59-A54D-6C94129525CD}" srcOrd="0" destOrd="1" presId="urn:microsoft.com/office/officeart/2005/8/layout/hProcess10"/>
    <dgm:cxn modelId="{29E7BF60-883F-45E7-B284-23E3920287BB}" srcId="{223F3E76-BE1E-4DC7-9731-501D7A017659}" destId="{76E02A2E-6320-442F-891A-8830CE1AE1A3}" srcOrd="1" destOrd="0" parTransId="{174C2CB8-777B-417A-9AB9-61787B850C78}" sibTransId="{5A57BA86-FD3B-4EB1-ACCB-C38207468887}"/>
    <dgm:cxn modelId="{43A12661-5B7F-4AA5-A64C-CC345C317AE9}" type="presOf" srcId="{7DEE4635-E00D-4F7A-960B-5CB6EEA70B82}" destId="{62FCA33A-0DE9-44FC-AA86-170469A41D2E}" srcOrd="1" destOrd="0" presId="urn:microsoft.com/office/officeart/2005/8/layout/hProcess10"/>
    <dgm:cxn modelId="{2D7ACD6D-90B0-458F-9EB4-F234C000983E}" type="presOf" srcId="{223F3E76-BE1E-4DC7-9731-501D7A017659}" destId="{561721AA-C9F0-4169-9AE6-8F916311A452}" srcOrd="0" destOrd="0" presId="urn:microsoft.com/office/officeart/2005/8/layout/hProcess10"/>
    <dgm:cxn modelId="{783B7376-FC7E-4BC6-84E4-52FDA1E4B91A}" srcId="{223F3E76-BE1E-4DC7-9731-501D7A017659}" destId="{0BFE966C-4C28-4DB6-8170-FCF2B182A4A3}" srcOrd="3" destOrd="0" parTransId="{ADAF204D-1E29-4422-88F0-2C55BA388D98}" sibTransId="{017ABD83-07A6-47C5-883B-15E82BA4CBE0}"/>
    <dgm:cxn modelId="{731BF77D-A356-48EB-BCE6-595DC33413AF}" type="presOf" srcId="{5A57BA86-FD3B-4EB1-ACCB-C38207468887}" destId="{83B67D62-4140-456E-9EF1-968B837432B8}" srcOrd="1" destOrd="0" presId="urn:microsoft.com/office/officeart/2005/8/layout/hProcess10"/>
    <dgm:cxn modelId="{62EBAA8B-C799-4F66-9967-24DD8D134888}" srcId="{363B1358-1E77-4D20-B64B-67A6DE1ACD9C}" destId="{B4995566-627C-4FAC-8090-47B0C4C8B479}" srcOrd="1" destOrd="0" parTransId="{F188BED9-41FC-424C-85AD-B42DB3BE800F}" sibTransId="{EBE70D32-AF2C-49E9-B364-F83B60CD944B}"/>
    <dgm:cxn modelId="{427C968C-6CAC-48F2-B320-BCAEB48DDD18}" type="presOf" srcId="{5A57BA86-FD3B-4EB1-ACCB-C38207468887}" destId="{4C048C8A-67B9-4577-80D5-1CCBDA27C917}" srcOrd="0" destOrd="0" presId="urn:microsoft.com/office/officeart/2005/8/layout/hProcess10"/>
    <dgm:cxn modelId="{B3362BA6-1E4A-4FC2-83EC-3280DFFE9F6D}" srcId="{0BFE966C-4C28-4DB6-8170-FCF2B182A4A3}" destId="{D167E7ED-7500-47FD-8530-B17B55C48878}" srcOrd="1" destOrd="0" parTransId="{9FF1D40E-D6F5-450A-BC19-0EB8DC89F7D4}" sibTransId="{D87D60E3-5FB0-4674-8A98-93029ABE06F8}"/>
    <dgm:cxn modelId="{1A26B8B0-622D-4881-B3B4-8B3E79110DCD}" type="presOf" srcId="{B4995566-627C-4FAC-8090-47B0C4C8B479}" destId="{B1B9A151-59FF-4001-997B-70A1A2957FBB}" srcOrd="0" destOrd="2" presId="urn:microsoft.com/office/officeart/2005/8/layout/hProcess10"/>
    <dgm:cxn modelId="{2FDC59C1-18AD-4954-8376-5166EF0A6007}" srcId="{76E02A2E-6320-442F-891A-8830CE1AE1A3}" destId="{B7EDB17C-A4B4-43E2-967A-2202EFC1FF95}" srcOrd="1" destOrd="0" parTransId="{7B375F12-3214-4F14-AD9F-B0480C27D9A6}" sibTransId="{01AA3CA6-0822-4936-90D8-00A1C239B693}"/>
    <dgm:cxn modelId="{1B3460C2-2998-4270-8A53-2A9993AB9DAE}" type="presOf" srcId="{F2E8EA15-3416-4D31-A897-022BACC675FB}" destId="{B3371B32-396D-46E9-A469-69079B8CE506}" srcOrd="1" destOrd="0" presId="urn:microsoft.com/office/officeart/2005/8/layout/hProcess10"/>
    <dgm:cxn modelId="{0A7639D5-9B19-4D2A-A828-7385E180EE03}" srcId="{363B1358-1E77-4D20-B64B-67A6DE1ACD9C}" destId="{32261D11-F3FD-426B-919C-9F22EBCC5613}" srcOrd="0" destOrd="0" parTransId="{4ACF886F-C232-45D3-8860-9F4941B36FCB}" sibTransId="{7FF14A70-1465-4DB2-B7C7-F11EF0662625}"/>
    <dgm:cxn modelId="{D25610E1-5050-4451-9FD7-A11549AA155F}" type="presOf" srcId="{7DEE4635-E00D-4F7A-960B-5CB6EEA70B82}" destId="{92839A1E-BC68-4B90-912B-75D5876980A3}" srcOrd="0" destOrd="0" presId="urn:microsoft.com/office/officeart/2005/8/layout/hProcess10"/>
    <dgm:cxn modelId="{397CEAE2-34BA-4F0A-B8EC-8EC43CF26D30}" type="presOf" srcId="{B7EDB17C-A4B4-43E2-967A-2202EFC1FF95}" destId="{FF78FDA9-FDEF-4A59-A54D-6C94129525CD}" srcOrd="0" destOrd="2" presId="urn:microsoft.com/office/officeart/2005/8/layout/hProcess10"/>
    <dgm:cxn modelId="{3B12B4E5-E47B-4D14-80EE-5D1E43C3FE1D}" type="presOf" srcId="{D167E7ED-7500-47FD-8530-B17B55C48878}" destId="{9E5F96A3-FB0C-4180-9DF9-0F52D4AFA436}" srcOrd="0" destOrd="2" presId="urn:microsoft.com/office/officeart/2005/8/layout/hProcess10"/>
    <dgm:cxn modelId="{690AD4E8-6940-4282-AAB3-3FF945858560}" type="presOf" srcId="{75A4030D-1872-4DAA-B41C-8EB7CF2EE35A}" destId="{30A46BBD-BC5E-4985-A429-F5931B5F11D4}" srcOrd="0" destOrd="2" presId="urn:microsoft.com/office/officeart/2005/8/layout/hProcess10"/>
    <dgm:cxn modelId="{8EB3F3E8-271E-4375-B295-650FE0BAC6A1}" srcId="{223F3E76-BE1E-4DC7-9731-501D7A017659}" destId="{363B1358-1E77-4D20-B64B-67A6DE1ACD9C}" srcOrd="0" destOrd="0" parTransId="{61D70B04-E64C-4F7B-8683-925FB1FC0C65}" sibTransId="{F2E8EA15-3416-4D31-A897-022BACC675FB}"/>
    <dgm:cxn modelId="{4FD4E9F5-DCDE-48EE-9957-ECD823B467BC}" type="presOf" srcId="{74636D6C-168C-4942-AA0D-2C19D532AF84}" destId="{30A46BBD-BC5E-4985-A429-F5931B5F11D4}" srcOrd="0" destOrd="0" presId="urn:microsoft.com/office/officeart/2005/8/layout/hProcess10"/>
    <dgm:cxn modelId="{996FAD01-EF7A-46D4-B9FA-DA937186759E}" type="presParOf" srcId="{561721AA-C9F0-4169-9AE6-8F916311A452}" destId="{E4CCBBF0-203A-46C6-ACE9-DA8EEE951356}" srcOrd="0" destOrd="0" presId="urn:microsoft.com/office/officeart/2005/8/layout/hProcess10"/>
    <dgm:cxn modelId="{512A5B87-C3CD-45F1-A1F4-FDFB1164CBBD}" type="presParOf" srcId="{E4CCBBF0-203A-46C6-ACE9-DA8EEE951356}" destId="{BB048A7B-5163-44CD-97CA-6F7C699C0C27}" srcOrd="0" destOrd="0" presId="urn:microsoft.com/office/officeart/2005/8/layout/hProcess10"/>
    <dgm:cxn modelId="{4B7C07B9-7DBA-4E0D-9218-59D64840FD44}" type="presParOf" srcId="{E4CCBBF0-203A-46C6-ACE9-DA8EEE951356}" destId="{B1B9A151-59FF-4001-997B-70A1A2957FBB}" srcOrd="1" destOrd="0" presId="urn:microsoft.com/office/officeart/2005/8/layout/hProcess10"/>
    <dgm:cxn modelId="{A759F2BA-9DA3-4095-A6CB-98AD1C9A75C6}" type="presParOf" srcId="{561721AA-C9F0-4169-9AE6-8F916311A452}" destId="{ED00E3CE-729D-480B-AADA-CF786205B22C}" srcOrd="1" destOrd="0" presId="urn:microsoft.com/office/officeart/2005/8/layout/hProcess10"/>
    <dgm:cxn modelId="{E4BC2581-64C0-49D4-A0BC-1381F20D9BBD}" type="presParOf" srcId="{ED00E3CE-729D-480B-AADA-CF786205B22C}" destId="{B3371B32-396D-46E9-A469-69079B8CE506}" srcOrd="0" destOrd="0" presId="urn:microsoft.com/office/officeart/2005/8/layout/hProcess10"/>
    <dgm:cxn modelId="{75489F6C-5437-4E78-989F-3ADBC1C6953B}" type="presParOf" srcId="{561721AA-C9F0-4169-9AE6-8F916311A452}" destId="{3A5EDBF7-9F51-422D-B2AE-817439ED10D6}" srcOrd="2" destOrd="0" presId="urn:microsoft.com/office/officeart/2005/8/layout/hProcess10"/>
    <dgm:cxn modelId="{34D7A3D4-6BA2-4E14-A9A5-CBF44931FEF8}" type="presParOf" srcId="{3A5EDBF7-9F51-422D-B2AE-817439ED10D6}" destId="{69B0EF96-2F88-45EF-A06D-F563D059D60D}" srcOrd="0" destOrd="0" presId="urn:microsoft.com/office/officeart/2005/8/layout/hProcess10"/>
    <dgm:cxn modelId="{447EC63E-3883-4C50-93D2-C8604B779EF5}" type="presParOf" srcId="{3A5EDBF7-9F51-422D-B2AE-817439ED10D6}" destId="{FF78FDA9-FDEF-4A59-A54D-6C94129525CD}" srcOrd="1" destOrd="0" presId="urn:microsoft.com/office/officeart/2005/8/layout/hProcess10"/>
    <dgm:cxn modelId="{DC09A03B-4F5A-48CB-B534-DB85E01E10AB}" type="presParOf" srcId="{561721AA-C9F0-4169-9AE6-8F916311A452}" destId="{4C048C8A-67B9-4577-80D5-1CCBDA27C917}" srcOrd="3" destOrd="0" presId="urn:microsoft.com/office/officeart/2005/8/layout/hProcess10"/>
    <dgm:cxn modelId="{98826AB4-E1F0-4F1F-BFD5-E3137BE54BA0}" type="presParOf" srcId="{4C048C8A-67B9-4577-80D5-1CCBDA27C917}" destId="{83B67D62-4140-456E-9EF1-968B837432B8}" srcOrd="0" destOrd="0" presId="urn:microsoft.com/office/officeart/2005/8/layout/hProcess10"/>
    <dgm:cxn modelId="{5D94D538-355B-47DA-8022-1853025F694B}" type="presParOf" srcId="{561721AA-C9F0-4169-9AE6-8F916311A452}" destId="{04BE0667-B988-4205-901A-6C29EB4A1C78}" srcOrd="4" destOrd="0" presId="urn:microsoft.com/office/officeart/2005/8/layout/hProcess10"/>
    <dgm:cxn modelId="{6D6E904F-AA09-49D0-B98A-D7650D042505}" type="presParOf" srcId="{04BE0667-B988-4205-901A-6C29EB4A1C78}" destId="{D94CBB2E-72D8-422D-BDDE-BAEC099EDF6A}" srcOrd="0" destOrd="0" presId="urn:microsoft.com/office/officeart/2005/8/layout/hProcess10"/>
    <dgm:cxn modelId="{88488B3D-FC2E-41CB-8707-B347E38DBA34}" type="presParOf" srcId="{04BE0667-B988-4205-901A-6C29EB4A1C78}" destId="{30A46BBD-BC5E-4985-A429-F5931B5F11D4}" srcOrd="1" destOrd="0" presId="urn:microsoft.com/office/officeart/2005/8/layout/hProcess10"/>
    <dgm:cxn modelId="{FF6AA72D-977F-4AF4-A48C-4C1989F40DAB}" type="presParOf" srcId="{561721AA-C9F0-4169-9AE6-8F916311A452}" destId="{92839A1E-BC68-4B90-912B-75D5876980A3}" srcOrd="5" destOrd="0" presId="urn:microsoft.com/office/officeart/2005/8/layout/hProcess10"/>
    <dgm:cxn modelId="{9222DF77-D199-4633-A24B-6931FD831D8F}" type="presParOf" srcId="{92839A1E-BC68-4B90-912B-75D5876980A3}" destId="{62FCA33A-0DE9-44FC-AA86-170469A41D2E}" srcOrd="0" destOrd="0" presId="urn:microsoft.com/office/officeart/2005/8/layout/hProcess10"/>
    <dgm:cxn modelId="{42B5C267-C21B-4A0A-BDD1-EBC07D101CB0}" type="presParOf" srcId="{561721AA-C9F0-4169-9AE6-8F916311A452}" destId="{FAEF8E1F-19CF-46B7-97CB-63D1DE5F7C3D}" srcOrd="6" destOrd="0" presId="urn:microsoft.com/office/officeart/2005/8/layout/hProcess10"/>
    <dgm:cxn modelId="{9037750E-D021-42E3-A7D4-0EB6D8BFC7A7}" type="presParOf" srcId="{FAEF8E1F-19CF-46B7-97CB-63D1DE5F7C3D}" destId="{32C844E4-D6B2-41A3-A78E-A46074332925}" srcOrd="0" destOrd="0" presId="urn:microsoft.com/office/officeart/2005/8/layout/hProcess10"/>
    <dgm:cxn modelId="{02CB9EE6-350D-4CCE-BCFB-C22C2AA0F492}" type="presParOf" srcId="{FAEF8E1F-19CF-46B7-97CB-63D1DE5F7C3D}" destId="{9E5F96A3-FB0C-4180-9DF9-0F52D4AFA436}"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6D478A-97BB-4E6A-A32A-3F664E31F719}"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AEA247BC-FD09-46C2-9F6C-A7C1B3AA62ED}">
      <dgm:prSet/>
      <dgm:spPr/>
      <dgm:t>
        <a:bodyPr/>
        <a:lstStyle/>
        <a:p>
          <a:pPr>
            <a:lnSpc>
              <a:spcPct val="100000"/>
            </a:lnSpc>
            <a:defRPr cap="all"/>
          </a:pPr>
          <a:r>
            <a:rPr lang="en-US"/>
            <a:t>Invoice received from Vendor</a:t>
          </a:r>
        </a:p>
      </dgm:t>
    </dgm:pt>
    <dgm:pt modelId="{24932801-919B-4B35-A0B5-35F194E30A4B}" type="parTrans" cxnId="{9814B86E-A570-4A57-BEAC-80FB04EC1CB3}">
      <dgm:prSet/>
      <dgm:spPr/>
      <dgm:t>
        <a:bodyPr/>
        <a:lstStyle/>
        <a:p>
          <a:endParaRPr lang="en-US"/>
        </a:p>
      </dgm:t>
    </dgm:pt>
    <dgm:pt modelId="{7676811E-70C0-49F3-94B1-958EA25A083C}" type="sibTrans" cxnId="{9814B86E-A570-4A57-BEAC-80FB04EC1CB3}">
      <dgm:prSet/>
      <dgm:spPr/>
      <dgm:t>
        <a:bodyPr/>
        <a:lstStyle/>
        <a:p>
          <a:endParaRPr lang="en-US"/>
        </a:p>
      </dgm:t>
    </dgm:pt>
    <dgm:pt modelId="{D0F725F8-4E9C-465B-882B-61FC98C6588B}">
      <dgm:prSet/>
      <dgm:spPr/>
      <dgm:t>
        <a:bodyPr/>
        <a:lstStyle/>
        <a:p>
          <a:pPr>
            <a:lnSpc>
              <a:spcPct val="100000"/>
            </a:lnSpc>
            <a:defRPr cap="all"/>
          </a:pPr>
          <a:r>
            <a:rPr lang="en-US"/>
            <a:t>Invoice sent to Board for approval</a:t>
          </a:r>
        </a:p>
      </dgm:t>
    </dgm:pt>
    <dgm:pt modelId="{C136E0A8-5F82-422C-9C11-68D7C12246DF}" type="parTrans" cxnId="{CF83E327-7EDD-42D6-A7C4-E5C20B972068}">
      <dgm:prSet/>
      <dgm:spPr/>
      <dgm:t>
        <a:bodyPr/>
        <a:lstStyle/>
        <a:p>
          <a:endParaRPr lang="en-US"/>
        </a:p>
      </dgm:t>
    </dgm:pt>
    <dgm:pt modelId="{302E8A74-4862-40D3-800E-84F224640C85}" type="sibTrans" cxnId="{CF83E327-7EDD-42D6-A7C4-E5C20B972068}">
      <dgm:prSet/>
      <dgm:spPr/>
      <dgm:t>
        <a:bodyPr/>
        <a:lstStyle/>
        <a:p>
          <a:endParaRPr lang="en-US"/>
        </a:p>
      </dgm:t>
    </dgm:pt>
    <dgm:pt modelId="{5F8AF5E9-AAAA-4C80-BDE1-2E4D0506E777}">
      <dgm:prSet/>
      <dgm:spPr/>
      <dgm:t>
        <a:bodyPr/>
        <a:lstStyle/>
        <a:p>
          <a:pPr>
            <a:lnSpc>
              <a:spcPct val="100000"/>
            </a:lnSpc>
            <a:defRPr cap="all"/>
          </a:pPr>
          <a:r>
            <a:rPr lang="en-US" dirty="0"/>
            <a:t>Board checks Portal Validation Rate</a:t>
          </a:r>
        </a:p>
      </dgm:t>
    </dgm:pt>
    <dgm:pt modelId="{3409D6EE-5560-452A-AA62-0466DB5BC2AA}" type="parTrans" cxnId="{211DC6BE-AD27-44FA-BB7D-DF6BD06CC35D}">
      <dgm:prSet/>
      <dgm:spPr/>
      <dgm:t>
        <a:bodyPr/>
        <a:lstStyle/>
        <a:p>
          <a:endParaRPr lang="en-US"/>
        </a:p>
      </dgm:t>
    </dgm:pt>
    <dgm:pt modelId="{0C9B0BD2-A319-406C-B749-F82AE741803A}" type="sibTrans" cxnId="{211DC6BE-AD27-44FA-BB7D-DF6BD06CC35D}">
      <dgm:prSet/>
      <dgm:spPr/>
      <dgm:t>
        <a:bodyPr/>
        <a:lstStyle/>
        <a:p>
          <a:endParaRPr lang="en-US"/>
        </a:p>
      </dgm:t>
    </dgm:pt>
    <dgm:pt modelId="{D7124551-D8AA-4287-8AEF-2E4610889CCA}">
      <dgm:prSet/>
      <dgm:spPr/>
      <dgm:t>
        <a:bodyPr/>
        <a:lstStyle/>
        <a:p>
          <a:pPr>
            <a:lnSpc>
              <a:spcPct val="100000"/>
            </a:lnSpc>
            <a:defRPr cap="all"/>
          </a:pPr>
          <a:r>
            <a:rPr lang="en-US"/>
            <a:t>Board approves invoice</a:t>
          </a:r>
        </a:p>
      </dgm:t>
    </dgm:pt>
    <dgm:pt modelId="{643EAB59-B76B-4C13-9A75-DF78A5F89F81}" type="parTrans" cxnId="{4F8AED8E-6977-4EC8-B341-DC045AEDFEFA}">
      <dgm:prSet/>
      <dgm:spPr/>
      <dgm:t>
        <a:bodyPr/>
        <a:lstStyle/>
        <a:p>
          <a:endParaRPr lang="en-US"/>
        </a:p>
      </dgm:t>
    </dgm:pt>
    <dgm:pt modelId="{3E09AF90-2B90-49DD-91EF-7571702F8437}" type="sibTrans" cxnId="{4F8AED8E-6977-4EC8-B341-DC045AEDFEFA}">
      <dgm:prSet/>
      <dgm:spPr/>
      <dgm:t>
        <a:bodyPr/>
        <a:lstStyle/>
        <a:p>
          <a:endParaRPr lang="en-US"/>
        </a:p>
      </dgm:t>
    </dgm:pt>
    <dgm:pt modelId="{2DB1C47B-E33C-4471-98D0-F31724D2E42E}">
      <dgm:prSet/>
      <dgm:spPr/>
      <dgm:t>
        <a:bodyPr/>
        <a:lstStyle/>
        <a:p>
          <a:pPr>
            <a:lnSpc>
              <a:spcPct val="100000"/>
            </a:lnSpc>
            <a:defRPr cap="all"/>
          </a:pPr>
          <a:r>
            <a:rPr lang="en-US"/>
            <a:t>Board submits invoice to ARPA Portal for payment</a:t>
          </a:r>
        </a:p>
      </dgm:t>
    </dgm:pt>
    <dgm:pt modelId="{73FDC492-0711-416A-9D02-A986A4A5558A}" type="parTrans" cxnId="{DBFE2221-8523-4D11-9C2B-77533B0AF146}">
      <dgm:prSet/>
      <dgm:spPr/>
      <dgm:t>
        <a:bodyPr/>
        <a:lstStyle/>
        <a:p>
          <a:endParaRPr lang="en-US"/>
        </a:p>
      </dgm:t>
    </dgm:pt>
    <dgm:pt modelId="{83A04B43-3F8E-4BDD-A997-36C3722DF68B}" type="sibTrans" cxnId="{DBFE2221-8523-4D11-9C2B-77533B0AF146}">
      <dgm:prSet/>
      <dgm:spPr/>
      <dgm:t>
        <a:bodyPr/>
        <a:lstStyle/>
        <a:p>
          <a:endParaRPr lang="en-US"/>
        </a:p>
      </dgm:t>
    </dgm:pt>
    <dgm:pt modelId="{1D9387B5-6315-4B3C-8C39-BDB88BFEDCAC}">
      <dgm:prSet/>
      <dgm:spPr/>
      <dgm:t>
        <a:bodyPr/>
        <a:lstStyle/>
        <a:p>
          <a:pPr>
            <a:lnSpc>
              <a:spcPct val="100000"/>
            </a:lnSpc>
            <a:defRPr cap="all"/>
          </a:pPr>
          <a:r>
            <a:rPr lang="en-US"/>
            <a:t>Payment sent to vendor</a:t>
          </a:r>
        </a:p>
      </dgm:t>
    </dgm:pt>
    <dgm:pt modelId="{32FA087D-FA23-4720-9D37-B0FB4CB60B26}" type="parTrans" cxnId="{5DEC7B98-8D95-4F98-B22E-DFEDE473808E}">
      <dgm:prSet/>
      <dgm:spPr/>
      <dgm:t>
        <a:bodyPr/>
        <a:lstStyle/>
        <a:p>
          <a:endParaRPr lang="en-US"/>
        </a:p>
      </dgm:t>
    </dgm:pt>
    <dgm:pt modelId="{28C457E3-6083-494A-8E5C-85A154B7B2F8}" type="sibTrans" cxnId="{5DEC7B98-8D95-4F98-B22E-DFEDE473808E}">
      <dgm:prSet/>
      <dgm:spPr/>
      <dgm:t>
        <a:bodyPr/>
        <a:lstStyle/>
        <a:p>
          <a:endParaRPr lang="en-US"/>
        </a:p>
      </dgm:t>
    </dgm:pt>
    <dgm:pt modelId="{AF7BCC71-3A31-4BAA-B33F-0B34D33FC1C6}" type="pres">
      <dgm:prSet presAssocID="{426D478A-97BB-4E6A-A32A-3F664E31F719}" presName="root" presStyleCnt="0">
        <dgm:presLayoutVars>
          <dgm:dir/>
          <dgm:resizeHandles val="exact"/>
        </dgm:presLayoutVars>
      </dgm:prSet>
      <dgm:spPr/>
    </dgm:pt>
    <dgm:pt modelId="{2E17A1BE-86FE-4D40-B4FF-1704CF7047B9}" type="pres">
      <dgm:prSet presAssocID="{AEA247BC-FD09-46C2-9F6C-A7C1B3AA62ED}" presName="compNode" presStyleCnt="0"/>
      <dgm:spPr/>
    </dgm:pt>
    <dgm:pt modelId="{CC1A54B2-F3ED-4053-ADD3-82C3B6B33962}" type="pres">
      <dgm:prSet presAssocID="{AEA247BC-FD09-46C2-9F6C-A7C1B3AA62ED}" presName="iconBgRect" presStyleLbl="bgShp" presStyleIdx="0" presStyleCnt="6"/>
      <dgm:spPr/>
    </dgm:pt>
    <dgm:pt modelId="{A73E6D24-7F23-44C8-ABBC-D02502E25064}" type="pres">
      <dgm:prSet presAssocID="{AEA247BC-FD09-46C2-9F6C-A7C1B3AA62E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ument"/>
        </a:ext>
      </dgm:extLst>
    </dgm:pt>
    <dgm:pt modelId="{BA356061-E7E8-434C-A866-B0C9FA00714A}" type="pres">
      <dgm:prSet presAssocID="{AEA247BC-FD09-46C2-9F6C-A7C1B3AA62ED}" presName="spaceRect" presStyleCnt="0"/>
      <dgm:spPr/>
    </dgm:pt>
    <dgm:pt modelId="{E7EC019D-42CE-4D4C-812F-7950EAC6053B}" type="pres">
      <dgm:prSet presAssocID="{AEA247BC-FD09-46C2-9F6C-A7C1B3AA62ED}" presName="textRect" presStyleLbl="revTx" presStyleIdx="0" presStyleCnt="6">
        <dgm:presLayoutVars>
          <dgm:chMax val="1"/>
          <dgm:chPref val="1"/>
        </dgm:presLayoutVars>
      </dgm:prSet>
      <dgm:spPr/>
    </dgm:pt>
    <dgm:pt modelId="{1C63CB7D-4DE8-49D1-93B7-F880C49960C7}" type="pres">
      <dgm:prSet presAssocID="{7676811E-70C0-49F3-94B1-958EA25A083C}" presName="sibTrans" presStyleCnt="0"/>
      <dgm:spPr/>
    </dgm:pt>
    <dgm:pt modelId="{F1E6298A-3EC4-482D-A7AB-B81CF4D0C842}" type="pres">
      <dgm:prSet presAssocID="{D0F725F8-4E9C-465B-882B-61FC98C6588B}" presName="compNode" presStyleCnt="0"/>
      <dgm:spPr/>
    </dgm:pt>
    <dgm:pt modelId="{800CFAA3-5191-40BF-AD12-39E04D859DE2}" type="pres">
      <dgm:prSet presAssocID="{D0F725F8-4E9C-465B-882B-61FC98C6588B}" presName="iconBgRect" presStyleLbl="bgShp" presStyleIdx="1" presStyleCnt="6"/>
      <dgm:spPr/>
    </dgm:pt>
    <dgm:pt modelId="{8A1E733D-8333-4CBB-9B1C-3546919DB90C}" type="pres">
      <dgm:prSet presAssocID="{D0F725F8-4E9C-465B-882B-61FC98C6588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envelope"/>
        </a:ext>
      </dgm:extLst>
    </dgm:pt>
    <dgm:pt modelId="{E49325E1-5191-4150-8529-9933D920567F}" type="pres">
      <dgm:prSet presAssocID="{D0F725F8-4E9C-465B-882B-61FC98C6588B}" presName="spaceRect" presStyleCnt="0"/>
      <dgm:spPr/>
    </dgm:pt>
    <dgm:pt modelId="{6699DEE0-6D57-40EF-A4B0-CEE81486AE21}" type="pres">
      <dgm:prSet presAssocID="{D0F725F8-4E9C-465B-882B-61FC98C6588B}" presName="textRect" presStyleLbl="revTx" presStyleIdx="1" presStyleCnt="6">
        <dgm:presLayoutVars>
          <dgm:chMax val="1"/>
          <dgm:chPref val="1"/>
        </dgm:presLayoutVars>
      </dgm:prSet>
      <dgm:spPr/>
    </dgm:pt>
    <dgm:pt modelId="{EB023620-B606-4F84-B08F-F9246EF5DF4C}" type="pres">
      <dgm:prSet presAssocID="{302E8A74-4862-40D3-800E-84F224640C85}" presName="sibTrans" presStyleCnt="0"/>
      <dgm:spPr/>
    </dgm:pt>
    <dgm:pt modelId="{40083DED-5DFB-4015-B7BF-9840B2F6FEB8}" type="pres">
      <dgm:prSet presAssocID="{5F8AF5E9-AAAA-4C80-BDE1-2E4D0506E777}" presName="compNode" presStyleCnt="0"/>
      <dgm:spPr/>
    </dgm:pt>
    <dgm:pt modelId="{E53E4BE8-2547-4FD4-822D-0AFB84BF5647}" type="pres">
      <dgm:prSet presAssocID="{5F8AF5E9-AAAA-4C80-BDE1-2E4D0506E777}" presName="iconBgRect" presStyleLbl="bgShp" presStyleIdx="2" presStyleCnt="6"/>
      <dgm:spPr/>
    </dgm:pt>
    <dgm:pt modelId="{2EBAB195-18A8-498F-9E8B-272E5B0D03E7}" type="pres">
      <dgm:prSet presAssocID="{5F8AF5E9-AAAA-4C80-BDE1-2E4D0506E77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amburger Menu Icon with solid fill"/>
        </a:ext>
      </dgm:extLst>
    </dgm:pt>
    <dgm:pt modelId="{E00CD2B9-FAB0-4DED-BBCA-D3BD2AB0F389}" type="pres">
      <dgm:prSet presAssocID="{5F8AF5E9-AAAA-4C80-BDE1-2E4D0506E777}" presName="spaceRect" presStyleCnt="0"/>
      <dgm:spPr/>
    </dgm:pt>
    <dgm:pt modelId="{CA7F0CF0-91BD-4FCA-AD7F-CC618D55161C}" type="pres">
      <dgm:prSet presAssocID="{5F8AF5E9-AAAA-4C80-BDE1-2E4D0506E777}" presName="textRect" presStyleLbl="revTx" presStyleIdx="2" presStyleCnt="6">
        <dgm:presLayoutVars>
          <dgm:chMax val="1"/>
          <dgm:chPref val="1"/>
        </dgm:presLayoutVars>
      </dgm:prSet>
      <dgm:spPr/>
    </dgm:pt>
    <dgm:pt modelId="{18455C90-C3BC-4A49-A858-DB5B840A4E19}" type="pres">
      <dgm:prSet presAssocID="{0C9B0BD2-A319-406C-B749-F82AE741803A}" presName="sibTrans" presStyleCnt="0"/>
      <dgm:spPr/>
    </dgm:pt>
    <dgm:pt modelId="{F025BB1B-96CC-4C9D-AF1F-B9A08DF85407}" type="pres">
      <dgm:prSet presAssocID="{D7124551-D8AA-4287-8AEF-2E4610889CCA}" presName="compNode" presStyleCnt="0"/>
      <dgm:spPr/>
    </dgm:pt>
    <dgm:pt modelId="{EBDF4F0F-4A7A-45E8-B601-943A0F5DFA00}" type="pres">
      <dgm:prSet presAssocID="{D7124551-D8AA-4287-8AEF-2E4610889CCA}" presName="iconBgRect" presStyleLbl="bgShp" presStyleIdx="3" presStyleCnt="6"/>
      <dgm:spPr/>
    </dgm:pt>
    <dgm:pt modelId="{11738EA2-BAC3-448C-BB3A-B89BF589752C}" type="pres">
      <dgm:prSet presAssocID="{D7124551-D8AA-4287-8AEF-2E4610889CC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ser"/>
        </a:ext>
      </dgm:extLst>
    </dgm:pt>
    <dgm:pt modelId="{3F70B6AF-5B38-48D3-BE12-6EB274B511A9}" type="pres">
      <dgm:prSet presAssocID="{D7124551-D8AA-4287-8AEF-2E4610889CCA}" presName="spaceRect" presStyleCnt="0"/>
      <dgm:spPr/>
    </dgm:pt>
    <dgm:pt modelId="{48C80FAE-54D9-4CD5-B8B3-8F4CCA688279}" type="pres">
      <dgm:prSet presAssocID="{D7124551-D8AA-4287-8AEF-2E4610889CCA}" presName="textRect" presStyleLbl="revTx" presStyleIdx="3" presStyleCnt="6">
        <dgm:presLayoutVars>
          <dgm:chMax val="1"/>
          <dgm:chPref val="1"/>
        </dgm:presLayoutVars>
      </dgm:prSet>
      <dgm:spPr/>
    </dgm:pt>
    <dgm:pt modelId="{6B58351A-8211-4157-AAAC-17961C1AF7EE}" type="pres">
      <dgm:prSet presAssocID="{3E09AF90-2B90-49DD-91EF-7571702F8437}" presName="sibTrans" presStyleCnt="0"/>
      <dgm:spPr/>
    </dgm:pt>
    <dgm:pt modelId="{0CBEB52B-88C8-4A25-AF2F-84D5D85AC086}" type="pres">
      <dgm:prSet presAssocID="{2DB1C47B-E33C-4471-98D0-F31724D2E42E}" presName="compNode" presStyleCnt="0"/>
      <dgm:spPr/>
    </dgm:pt>
    <dgm:pt modelId="{AD35A200-41BC-4F7F-B6E8-EDA17B204E7B}" type="pres">
      <dgm:prSet presAssocID="{2DB1C47B-E33C-4471-98D0-F31724D2E42E}" presName="iconBgRect" presStyleLbl="bgShp" presStyleIdx="4" presStyleCnt="6"/>
      <dgm:spPr/>
    </dgm:pt>
    <dgm:pt modelId="{89889D63-1E05-47C3-A09C-95AC120E7663}" type="pres">
      <dgm:prSet presAssocID="{2DB1C47B-E33C-4471-98D0-F31724D2E42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eck List"/>
        </a:ext>
      </dgm:extLst>
    </dgm:pt>
    <dgm:pt modelId="{09908F6A-E3D4-426C-BA27-A6AD7D445564}" type="pres">
      <dgm:prSet presAssocID="{2DB1C47B-E33C-4471-98D0-F31724D2E42E}" presName="spaceRect" presStyleCnt="0"/>
      <dgm:spPr/>
    </dgm:pt>
    <dgm:pt modelId="{A61610EA-1769-4322-8DC9-698CD8849B46}" type="pres">
      <dgm:prSet presAssocID="{2DB1C47B-E33C-4471-98D0-F31724D2E42E}" presName="textRect" presStyleLbl="revTx" presStyleIdx="4" presStyleCnt="6">
        <dgm:presLayoutVars>
          <dgm:chMax val="1"/>
          <dgm:chPref val="1"/>
        </dgm:presLayoutVars>
      </dgm:prSet>
      <dgm:spPr/>
    </dgm:pt>
    <dgm:pt modelId="{D2284C76-1ABB-4AC7-938A-057980208C84}" type="pres">
      <dgm:prSet presAssocID="{83A04B43-3F8E-4BDD-A997-36C3722DF68B}" presName="sibTrans" presStyleCnt="0"/>
      <dgm:spPr/>
    </dgm:pt>
    <dgm:pt modelId="{9234C979-56C8-4A8F-9AEF-81E79943B8E8}" type="pres">
      <dgm:prSet presAssocID="{1D9387B5-6315-4B3C-8C39-BDB88BFEDCAC}" presName="compNode" presStyleCnt="0"/>
      <dgm:spPr/>
    </dgm:pt>
    <dgm:pt modelId="{CD6271C7-477A-4884-8186-72A92AB3F9F7}" type="pres">
      <dgm:prSet presAssocID="{1D9387B5-6315-4B3C-8C39-BDB88BFEDCAC}" presName="iconBgRect" presStyleLbl="bgShp" presStyleIdx="5" presStyleCnt="6"/>
      <dgm:spPr/>
    </dgm:pt>
    <dgm:pt modelId="{93A7F077-1816-40EF-A9AE-50EA7F61424C}" type="pres">
      <dgm:prSet presAssocID="{1D9387B5-6315-4B3C-8C39-BDB88BFEDCA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Register"/>
        </a:ext>
      </dgm:extLst>
    </dgm:pt>
    <dgm:pt modelId="{E46037A7-A520-4D21-AA91-26128036D030}" type="pres">
      <dgm:prSet presAssocID="{1D9387B5-6315-4B3C-8C39-BDB88BFEDCAC}" presName="spaceRect" presStyleCnt="0"/>
      <dgm:spPr/>
    </dgm:pt>
    <dgm:pt modelId="{D0CA7AB5-4D5A-44F6-839A-330EFE695DAE}" type="pres">
      <dgm:prSet presAssocID="{1D9387B5-6315-4B3C-8C39-BDB88BFEDCAC}" presName="textRect" presStyleLbl="revTx" presStyleIdx="5" presStyleCnt="6">
        <dgm:presLayoutVars>
          <dgm:chMax val="1"/>
          <dgm:chPref val="1"/>
        </dgm:presLayoutVars>
      </dgm:prSet>
      <dgm:spPr/>
    </dgm:pt>
  </dgm:ptLst>
  <dgm:cxnLst>
    <dgm:cxn modelId="{05796603-9B48-4B3F-96D9-039E4B0D85E9}" type="presOf" srcId="{426D478A-97BB-4E6A-A32A-3F664E31F719}" destId="{AF7BCC71-3A31-4BAA-B33F-0B34D33FC1C6}" srcOrd="0" destOrd="0" presId="urn:microsoft.com/office/officeart/2018/5/layout/IconCircleLabelList"/>
    <dgm:cxn modelId="{DBFE2221-8523-4D11-9C2B-77533B0AF146}" srcId="{426D478A-97BB-4E6A-A32A-3F664E31F719}" destId="{2DB1C47B-E33C-4471-98D0-F31724D2E42E}" srcOrd="4" destOrd="0" parTransId="{73FDC492-0711-416A-9D02-A986A4A5558A}" sibTransId="{83A04B43-3F8E-4BDD-A997-36C3722DF68B}"/>
    <dgm:cxn modelId="{CF83E327-7EDD-42D6-A7C4-E5C20B972068}" srcId="{426D478A-97BB-4E6A-A32A-3F664E31F719}" destId="{D0F725F8-4E9C-465B-882B-61FC98C6588B}" srcOrd="1" destOrd="0" parTransId="{C136E0A8-5F82-422C-9C11-68D7C12246DF}" sibTransId="{302E8A74-4862-40D3-800E-84F224640C85}"/>
    <dgm:cxn modelId="{9B5AC234-0DB3-44BB-8462-99FD77C6025A}" type="presOf" srcId="{5F8AF5E9-AAAA-4C80-BDE1-2E4D0506E777}" destId="{CA7F0CF0-91BD-4FCA-AD7F-CC618D55161C}" srcOrd="0" destOrd="0" presId="urn:microsoft.com/office/officeart/2018/5/layout/IconCircleLabelList"/>
    <dgm:cxn modelId="{2C62C53C-AAB7-43AE-AE6E-19F2E966D152}" type="presOf" srcId="{D0F725F8-4E9C-465B-882B-61FC98C6588B}" destId="{6699DEE0-6D57-40EF-A4B0-CEE81486AE21}" srcOrd="0" destOrd="0" presId="urn:microsoft.com/office/officeart/2018/5/layout/IconCircleLabelList"/>
    <dgm:cxn modelId="{0CE65E47-08FF-4EEE-9093-6D0944EECB93}" type="presOf" srcId="{2DB1C47B-E33C-4471-98D0-F31724D2E42E}" destId="{A61610EA-1769-4322-8DC9-698CD8849B46}" srcOrd="0" destOrd="0" presId="urn:microsoft.com/office/officeart/2018/5/layout/IconCircleLabelList"/>
    <dgm:cxn modelId="{9814B86E-A570-4A57-BEAC-80FB04EC1CB3}" srcId="{426D478A-97BB-4E6A-A32A-3F664E31F719}" destId="{AEA247BC-FD09-46C2-9F6C-A7C1B3AA62ED}" srcOrd="0" destOrd="0" parTransId="{24932801-919B-4B35-A0B5-35F194E30A4B}" sibTransId="{7676811E-70C0-49F3-94B1-958EA25A083C}"/>
    <dgm:cxn modelId="{979F0D70-61AA-4CBF-8EC6-CB8677C690AF}" type="presOf" srcId="{1D9387B5-6315-4B3C-8C39-BDB88BFEDCAC}" destId="{D0CA7AB5-4D5A-44F6-839A-330EFE695DAE}" srcOrd="0" destOrd="0" presId="urn:microsoft.com/office/officeart/2018/5/layout/IconCircleLabelList"/>
    <dgm:cxn modelId="{4F8AED8E-6977-4EC8-B341-DC045AEDFEFA}" srcId="{426D478A-97BB-4E6A-A32A-3F664E31F719}" destId="{D7124551-D8AA-4287-8AEF-2E4610889CCA}" srcOrd="3" destOrd="0" parTransId="{643EAB59-B76B-4C13-9A75-DF78A5F89F81}" sibTransId="{3E09AF90-2B90-49DD-91EF-7571702F8437}"/>
    <dgm:cxn modelId="{5DEC7B98-8D95-4F98-B22E-DFEDE473808E}" srcId="{426D478A-97BB-4E6A-A32A-3F664E31F719}" destId="{1D9387B5-6315-4B3C-8C39-BDB88BFEDCAC}" srcOrd="5" destOrd="0" parTransId="{32FA087D-FA23-4720-9D37-B0FB4CB60B26}" sibTransId="{28C457E3-6083-494A-8E5C-85A154B7B2F8}"/>
    <dgm:cxn modelId="{211DC6BE-AD27-44FA-BB7D-DF6BD06CC35D}" srcId="{426D478A-97BB-4E6A-A32A-3F664E31F719}" destId="{5F8AF5E9-AAAA-4C80-BDE1-2E4D0506E777}" srcOrd="2" destOrd="0" parTransId="{3409D6EE-5560-452A-AA62-0466DB5BC2AA}" sibTransId="{0C9B0BD2-A319-406C-B749-F82AE741803A}"/>
    <dgm:cxn modelId="{AD99B0C9-9021-47A0-8990-F010BAFAB5BF}" type="presOf" srcId="{D7124551-D8AA-4287-8AEF-2E4610889CCA}" destId="{48C80FAE-54D9-4CD5-B8B3-8F4CCA688279}" srcOrd="0" destOrd="0" presId="urn:microsoft.com/office/officeart/2018/5/layout/IconCircleLabelList"/>
    <dgm:cxn modelId="{BCFABFD2-C910-438F-8A49-D32187E728EF}" type="presOf" srcId="{AEA247BC-FD09-46C2-9F6C-A7C1B3AA62ED}" destId="{E7EC019D-42CE-4D4C-812F-7950EAC6053B}" srcOrd="0" destOrd="0" presId="urn:microsoft.com/office/officeart/2018/5/layout/IconCircleLabelList"/>
    <dgm:cxn modelId="{538CFF7E-FAFF-4163-A731-189BED5AA9B1}" type="presParOf" srcId="{AF7BCC71-3A31-4BAA-B33F-0B34D33FC1C6}" destId="{2E17A1BE-86FE-4D40-B4FF-1704CF7047B9}" srcOrd="0" destOrd="0" presId="urn:microsoft.com/office/officeart/2018/5/layout/IconCircleLabelList"/>
    <dgm:cxn modelId="{C6E115CC-2ECD-4F15-8E68-50A14E08242A}" type="presParOf" srcId="{2E17A1BE-86FE-4D40-B4FF-1704CF7047B9}" destId="{CC1A54B2-F3ED-4053-ADD3-82C3B6B33962}" srcOrd="0" destOrd="0" presId="urn:microsoft.com/office/officeart/2018/5/layout/IconCircleLabelList"/>
    <dgm:cxn modelId="{407290B4-5340-4480-AA37-E0E154E7BF4F}" type="presParOf" srcId="{2E17A1BE-86FE-4D40-B4FF-1704CF7047B9}" destId="{A73E6D24-7F23-44C8-ABBC-D02502E25064}" srcOrd="1" destOrd="0" presId="urn:microsoft.com/office/officeart/2018/5/layout/IconCircleLabelList"/>
    <dgm:cxn modelId="{D452D37A-6E26-4573-BE0F-5CE28CEFC8A0}" type="presParOf" srcId="{2E17A1BE-86FE-4D40-B4FF-1704CF7047B9}" destId="{BA356061-E7E8-434C-A866-B0C9FA00714A}" srcOrd="2" destOrd="0" presId="urn:microsoft.com/office/officeart/2018/5/layout/IconCircleLabelList"/>
    <dgm:cxn modelId="{84364462-FAFF-45CC-9E7C-1981DEFA222B}" type="presParOf" srcId="{2E17A1BE-86FE-4D40-B4FF-1704CF7047B9}" destId="{E7EC019D-42CE-4D4C-812F-7950EAC6053B}" srcOrd="3" destOrd="0" presId="urn:microsoft.com/office/officeart/2018/5/layout/IconCircleLabelList"/>
    <dgm:cxn modelId="{CF08AF8F-6AF7-451E-B3E4-7B69EE318FB2}" type="presParOf" srcId="{AF7BCC71-3A31-4BAA-B33F-0B34D33FC1C6}" destId="{1C63CB7D-4DE8-49D1-93B7-F880C49960C7}" srcOrd="1" destOrd="0" presId="urn:microsoft.com/office/officeart/2018/5/layout/IconCircleLabelList"/>
    <dgm:cxn modelId="{C7D8DBBF-B1B2-4809-B850-3120CDCC9DBC}" type="presParOf" srcId="{AF7BCC71-3A31-4BAA-B33F-0B34D33FC1C6}" destId="{F1E6298A-3EC4-482D-A7AB-B81CF4D0C842}" srcOrd="2" destOrd="0" presId="urn:microsoft.com/office/officeart/2018/5/layout/IconCircleLabelList"/>
    <dgm:cxn modelId="{B6B8C4AC-5177-4081-B269-C7BA86A2AF77}" type="presParOf" srcId="{F1E6298A-3EC4-482D-A7AB-B81CF4D0C842}" destId="{800CFAA3-5191-40BF-AD12-39E04D859DE2}" srcOrd="0" destOrd="0" presId="urn:microsoft.com/office/officeart/2018/5/layout/IconCircleLabelList"/>
    <dgm:cxn modelId="{6BF85488-91CA-4858-AB5D-9BEDE181BD0F}" type="presParOf" srcId="{F1E6298A-3EC4-482D-A7AB-B81CF4D0C842}" destId="{8A1E733D-8333-4CBB-9B1C-3546919DB90C}" srcOrd="1" destOrd="0" presId="urn:microsoft.com/office/officeart/2018/5/layout/IconCircleLabelList"/>
    <dgm:cxn modelId="{3D4BF423-D9C7-4074-8273-67F364A68FB7}" type="presParOf" srcId="{F1E6298A-3EC4-482D-A7AB-B81CF4D0C842}" destId="{E49325E1-5191-4150-8529-9933D920567F}" srcOrd="2" destOrd="0" presId="urn:microsoft.com/office/officeart/2018/5/layout/IconCircleLabelList"/>
    <dgm:cxn modelId="{A8CC0DA2-1A7E-4B11-881D-834B6A8E5982}" type="presParOf" srcId="{F1E6298A-3EC4-482D-A7AB-B81CF4D0C842}" destId="{6699DEE0-6D57-40EF-A4B0-CEE81486AE21}" srcOrd="3" destOrd="0" presId="urn:microsoft.com/office/officeart/2018/5/layout/IconCircleLabelList"/>
    <dgm:cxn modelId="{C208921F-66A6-4F0B-87B4-E91537EFCF61}" type="presParOf" srcId="{AF7BCC71-3A31-4BAA-B33F-0B34D33FC1C6}" destId="{EB023620-B606-4F84-B08F-F9246EF5DF4C}" srcOrd="3" destOrd="0" presId="urn:microsoft.com/office/officeart/2018/5/layout/IconCircleLabelList"/>
    <dgm:cxn modelId="{E658F58A-9317-4DFD-A31A-F3B3E7C579E2}" type="presParOf" srcId="{AF7BCC71-3A31-4BAA-B33F-0B34D33FC1C6}" destId="{40083DED-5DFB-4015-B7BF-9840B2F6FEB8}" srcOrd="4" destOrd="0" presId="urn:microsoft.com/office/officeart/2018/5/layout/IconCircleLabelList"/>
    <dgm:cxn modelId="{8CD9DB27-1BCA-4A33-98FD-8F418DDF6169}" type="presParOf" srcId="{40083DED-5DFB-4015-B7BF-9840B2F6FEB8}" destId="{E53E4BE8-2547-4FD4-822D-0AFB84BF5647}" srcOrd="0" destOrd="0" presId="urn:microsoft.com/office/officeart/2018/5/layout/IconCircleLabelList"/>
    <dgm:cxn modelId="{49417808-6DDE-4DDC-AD21-4105DFEA29B8}" type="presParOf" srcId="{40083DED-5DFB-4015-B7BF-9840B2F6FEB8}" destId="{2EBAB195-18A8-498F-9E8B-272E5B0D03E7}" srcOrd="1" destOrd="0" presId="urn:microsoft.com/office/officeart/2018/5/layout/IconCircleLabelList"/>
    <dgm:cxn modelId="{5EAEB26F-F7B9-451E-A82F-322843CAE97B}" type="presParOf" srcId="{40083DED-5DFB-4015-B7BF-9840B2F6FEB8}" destId="{E00CD2B9-FAB0-4DED-BBCA-D3BD2AB0F389}" srcOrd="2" destOrd="0" presId="urn:microsoft.com/office/officeart/2018/5/layout/IconCircleLabelList"/>
    <dgm:cxn modelId="{5C81B4A4-6AEC-4B5F-A4CA-9AF41097A60D}" type="presParOf" srcId="{40083DED-5DFB-4015-B7BF-9840B2F6FEB8}" destId="{CA7F0CF0-91BD-4FCA-AD7F-CC618D55161C}" srcOrd="3" destOrd="0" presId="urn:microsoft.com/office/officeart/2018/5/layout/IconCircleLabelList"/>
    <dgm:cxn modelId="{7B49A232-6616-4694-A79D-7B6395FDC4B1}" type="presParOf" srcId="{AF7BCC71-3A31-4BAA-B33F-0B34D33FC1C6}" destId="{18455C90-C3BC-4A49-A858-DB5B840A4E19}" srcOrd="5" destOrd="0" presId="urn:microsoft.com/office/officeart/2018/5/layout/IconCircleLabelList"/>
    <dgm:cxn modelId="{41B0FCD0-BBD4-4157-B04E-F6160CC90574}" type="presParOf" srcId="{AF7BCC71-3A31-4BAA-B33F-0B34D33FC1C6}" destId="{F025BB1B-96CC-4C9D-AF1F-B9A08DF85407}" srcOrd="6" destOrd="0" presId="urn:microsoft.com/office/officeart/2018/5/layout/IconCircleLabelList"/>
    <dgm:cxn modelId="{9BB0785A-EE69-4FF4-93C4-BFC813953914}" type="presParOf" srcId="{F025BB1B-96CC-4C9D-AF1F-B9A08DF85407}" destId="{EBDF4F0F-4A7A-45E8-B601-943A0F5DFA00}" srcOrd="0" destOrd="0" presId="urn:microsoft.com/office/officeart/2018/5/layout/IconCircleLabelList"/>
    <dgm:cxn modelId="{F97F2D75-9F29-4862-9B9B-C39966261DA7}" type="presParOf" srcId="{F025BB1B-96CC-4C9D-AF1F-B9A08DF85407}" destId="{11738EA2-BAC3-448C-BB3A-B89BF589752C}" srcOrd="1" destOrd="0" presId="urn:microsoft.com/office/officeart/2018/5/layout/IconCircleLabelList"/>
    <dgm:cxn modelId="{6A59461E-1904-4C23-8334-91A90A5B0757}" type="presParOf" srcId="{F025BB1B-96CC-4C9D-AF1F-B9A08DF85407}" destId="{3F70B6AF-5B38-48D3-BE12-6EB274B511A9}" srcOrd="2" destOrd="0" presId="urn:microsoft.com/office/officeart/2018/5/layout/IconCircleLabelList"/>
    <dgm:cxn modelId="{16C0A5F5-6757-40BF-A70F-D82652B3D0A1}" type="presParOf" srcId="{F025BB1B-96CC-4C9D-AF1F-B9A08DF85407}" destId="{48C80FAE-54D9-4CD5-B8B3-8F4CCA688279}" srcOrd="3" destOrd="0" presId="urn:microsoft.com/office/officeart/2018/5/layout/IconCircleLabelList"/>
    <dgm:cxn modelId="{2471FAB8-4087-4067-B8C3-5202754ED15D}" type="presParOf" srcId="{AF7BCC71-3A31-4BAA-B33F-0B34D33FC1C6}" destId="{6B58351A-8211-4157-AAAC-17961C1AF7EE}" srcOrd="7" destOrd="0" presId="urn:microsoft.com/office/officeart/2018/5/layout/IconCircleLabelList"/>
    <dgm:cxn modelId="{C3CAAFE4-72E5-441C-8579-DE81C46D16C4}" type="presParOf" srcId="{AF7BCC71-3A31-4BAA-B33F-0B34D33FC1C6}" destId="{0CBEB52B-88C8-4A25-AF2F-84D5D85AC086}" srcOrd="8" destOrd="0" presId="urn:microsoft.com/office/officeart/2018/5/layout/IconCircleLabelList"/>
    <dgm:cxn modelId="{00256CA3-4237-4F6B-BEAF-FABB340A2A0D}" type="presParOf" srcId="{0CBEB52B-88C8-4A25-AF2F-84D5D85AC086}" destId="{AD35A200-41BC-4F7F-B6E8-EDA17B204E7B}" srcOrd="0" destOrd="0" presId="urn:microsoft.com/office/officeart/2018/5/layout/IconCircleLabelList"/>
    <dgm:cxn modelId="{CB8BDD44-F139-4B0F-A856-A3627FC8E9A2}" type="presParOf" srcId="{0CBEB52B-88C8-4A25-AF2F-84D5D85AC086}" destId="{89889D63-1E05-47C3-A09C-95AC120E7663}" srcOrd="1" destOrd="0" presId="urn:microsoft.com/office/officeart/2018/5/layout/IconCircleLabelList"/>
    <dgm:cxn modelId="{8598156D-7CD2-40D2-B5D5-933E09906B16}" type="presParOf" srcId="{0CBEB52B-88C8-4A25-AF2F-84D5D85AC086}" destId="{09908F6A-E3D4-426C-BA27-A6AD7D445564}" srcOrd="2" destOrd="0" presId="urn:microsoft.com/office/officeart/2018/5/layout/IconCircleLabelList"/>
    <dgm:cxn modelId="{09F40D04-2908-4B54-91A5-6CD05384EB85}" type="presParOf" srcId="{0CBEB52B-88C8-4A25-AF2F-84D5D85AC086}" destId="{A61610EA-1769-4322-8DC9-698CD8849B46}" srcOrd="3" destOrd="0" presId="urn:microsoft.com/office/officeart/2018/5/layout/IconCircleLabelList"/>
    <dgm:cxn modelId="{6A771494-A3B0-40AE-81F9-769CC4562938}" type="presParOf" srcId="{AF7BCC71-3A31-4BAA-B33F-0B34D33FC1C6}" destId="{D2284C76-1ABB-4AC7-938A-057980208C84}" srcOrd="9" destOrd="0" presId="urn:microsoft.com/office/officeart/2018/5/layout/IconCircleLabelList"/>
    <dgm:cxn modelId="{D5594A8E-51ED-4E20-A570-52C40842674E}" type="presParOf" srcId="{AF7BCC71-3A31-4BAA-B33F-0B34D33FC1C6}" destId="{9234C979-56C8-4A8F-9AEF-81E79943B8E8}" srcOrd="10" destOrd="0" presId="urn:microsoft.com/office/officeart/2018/5/layout/IconCircleLabelList"/>
    <dgm:cxn modelId="{643F195D-EA37-46A2-99FD-BCF4647FCD22}" type="presParOf" srcId="{9234C979-56C8-4A8F-9AEF-81E79943B8E8}" destId="{CD6271C7-477A-4884-8186-72A92AB3F9F7}" srcOrd="0" destOrd="0" presId="urn:microsoft.com/office/officeart/2018/5/layout/IconCircleLabelList"/>
    <dgm:cxn modelId="{9D6EEBD5-B458-4B6D-B9B9-83F9C9146A87}" type="presParOf" srcId="{9234C979-56C8-4A8F-9AEF-81E79943B8E8}" destId="{93A7F077-1816-40EF-A9AE-50EA7F61424C}" srcOrd="1" destOrd="0" presId="urn:microsoft.com/office/officeart/2018/5/layout/IconCircleLabelList"/>
    <dgm:cxn modelId="{EEC24B00-8981-40DE-BB09-8550240DCA17}" type="presParOf" srcId="{9234C979-56C8-4A8F-9AEF-81E79943B8E8}" destId="{E46037A7-A520-4D21-AA91-26128036D030}" srcOrd="2" destOrd="0" presId="urn:microsoft.com/office/officeart/2018/5/layout/IconCircleLabelList"/>
    <dgm:cxn modelId="{58B30BD6-DE32-40D3-A25C-117EF11F7942}" type="presParOf" srcId="{9234C979-56C8-4A8F-9AEF-81E79943B8E8}" destId="{D0CA7AB5-4D5A-44F6-839A-330EFE695DA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E923C7-8C30-43FB-9227-F33FD33F2BCA}" type="doc">
      <dgm:prSet loTypeId="urn:microsoft.com/office/officeart/2005/8/layout/gear1" loCatId="relationship" qsTypeId="urn:microsoft.com/office/officeart/2005/8/quickstyle/simple2" qsCatId="simple" csTypeId="urn:microsoft.com/office/officeart/2005/8/colors/accent1_2" csCatId="accent1" phldr="1"/>
      <dgm:spPr/>
    </dgm:pt>
    <dgm:pt modelId="{5B687E31-9FE4-4731-8633-1D22FE354942}">
      <dgm:prSet phldrT="[Text]"/>
      <dgm:spPr/>
      <dgm:t>
        <a:bodyPr/>
        <a:lstStyle/>
        <a:p>
          <a:r>
            <a:rPr lang="en-US" dirty="0"/>
            <a:t>Data Aggregation</a:t>
          </a:r>
        </a:p>
      </dgm:t>
    </dgm:pt>
    <dgm:pt modelId="{9A8564CD-221A-4BEA-9A98-2FAB60AF5EE2}" type="parTrans" cxnId="{6426232F-8B5A-4A20-AA91-8EE6F31AD922}">
      <dgm:prSet/>
      <dgm:spPr/>
      <dgm:t>
        <a:bodyPr/>
        <a:lstStyle/>
        <a:p>
          <a:endParaRPr lang="en-US"/>
        </a:p>
      </dgm:t>
    </dgm:pt>
    <dgm:pt modelId="{0E320368-2C5E-4072-8F7A-2D1117AD40CA}" type="sibTrans" cxnId="{6426232F-8B5A-4A20-AA91-8EE6F31AD922}">
      <dgm:prSet/>
      <dgm:spPr/>
      <dgm:t>
        <a:bodyPr/>
        <a:lstStyle/>
        <a:p>
          <a:endParaRPr lang="en-US"/>
        </a:p>
      </dgm:t>
    </dgm:pt>
    <dgm:pt modelId="{D2D421C2-CE09-446F-8CF8-60322ECD1948}">
      <dgm:prSet phldrT="[Text]"/>
      <dgm:spPr/>
      <dgm:t>
        <a:bodyPr/>
        <a:lstStyle/>
        <a:p>
          <a:r>
            <a:rPr lang="en-US" dirty="0"/>
            <a:t>Data Validation</a:t>
          </a:r>
        </a:p>
      </dgm:t>
    </dgm:pt>
    <dgm:pt modelId="{F5024276-CEE2-4EC2-9156-53A69E1B6687}" type="parTrans" cxnId="{0AD00F04-6EDE-4E0F-BAB8-D670BFD42C1E}">
      <dgm:prSet/>
      <dgm:spPr/>
      <dgm:t>
        <a:bodyPr/>
        <a:lstStyle/>
        <a:p>
          <a:endParaRPr lang="en-US"/>
        </a:p>
      </dgm:t>
    </dgm:pt>
    <dgm:pt modelId="{A1BD6DB7-6307-484D-BA51-CD6D72862D19}" type="sibTrans" cxnId="{0AD00F04-6EDE-4E0F-BAB8-D670BFD42C1E}">
      <dgm:prSet/>
      <dgm:spPr/>
      <dgm:t>
        <a:bodyPr/>
        <a:lstStyle/>
        <a:p>
          <a:endParaRPr lang="en-US"/>
        </a:p>
      </dgm:t>
    </dgm:pt>
    <dgm:pt modelId="{3F526934-5123-4C54-ABA3-FDF46B0520E6}">
      <dgm:prSet phldrT="[Text]"/>
      <dgm:spPr/>
      <dgm:t>
        <a:bodyPr/>
        <a:lstStyle/>
        <a:p>
          <a:r>
            <a:rPr lang="en-US" dirty="0"/>
            <a:t>Data Upload</a:t>
          </a:r>
        </a:p>
      </dgm:t>
    </dgm:pt>
    <dgm:pt modelId="{AAFB0994-1FCB-4E4F-BBAB-89DCB1A3C629}" type="parTrans" cxnId="{B0051EAA-9948-417D-9E74-FF4551D51A67}">
      <dgm:prSet/>
      <dgm:spPr/>
      <dgm:t>
        <a:bodyPr/>
        <a:lstStyle/>
        <a:p>
          <a:endParaRPr lang="en-US"/>
        </a:p>
      </dgm:t>
    </dgm:pt>
    <dgm:pt modelId="{CFB60A5B-387E-4E3A-8060-62E9381906A5}" type="sibTrans" cxnId="{B0051EAA-9948-417D-9E74-FF4551D51A67}">
      <dgm:prSet/>
      <dgm:spPr/>
      <dgm:t>
        <a:bodyPr/>
        <a:lstStyle/>
        <a:p>
          <a:endParaRPr lang="en-US"/>
        </a:p>
      </dgm:t>
    </dgm:pt>
    <dgm:pt modelId="{05E93E23-0BA5-48A1-99FA-A18AA118923F}">
      <dgm:prSet phldrT="[Text]"/>
      <dgm:spPr/>
      <dgm:t>
        <a:bodyPr/>
        <a:lstStyle/>
        <a:p>
          <a:endParaRPr lang="en-US" dirty="0"/>
        </a:p>
      </dgm:t>
    </dgm:pt>
    <dgm:pt modelId="{D4708BAF-9BEE-41C0-AD96-141D634DCBF5}" type="parTrans" cxnId="{5F52AD41-0C00-4665-874D-AE9D8F304A8D}">
      <dgm:prSet/>
      <dgm:spPr/>
      <dgm:t>
        <a:bodyPr/>
        <a:lstStyle/>
        <a:p>
          <a:endParaRPr lang="en-US"/>
        </a:p>
      </dgm:t>
    </dgm:pt>
    <dgm:pt modelId="{B8B36E4B-8C45-4DBE-9C6F-9592AD97DBB5}" type="sibTrans" cxnId="{5F52AD41-0C00-4665-874D-AE9D8F304A8D}">
      <dgm:prSet/>
      <dgm:spPr/>
      <dgm:t>
        <a:bodyPr/>
        <a:lstStyle/>
        <a:p>
          <a:endParaRPr lang="en-US"/>
        </a:p>
      </dgm:t>
    </dgm:pt>
    <dgm:pt modelId="{0B4B66C0-D8BD-4E41-A3BB-455CC059B933}" type="pres">
      <dgm:prSet presAssocID="{D8E923C7-8C30-43FB-9227-F33FD33F2BCA}" presName="composite" presStyleCnt="0">
        <dgm:presLayoutVars>
          <dgm:chMax val="3"/>
          <dgm:animLvl val="lvl"/>
          <dgm:resizeHandles val="exact"/>
        </dgm:presLayoutVars>
      </dgm:prSet>
      <dgm:spPr/>
    </dgm:pt>
    <dgm:pt modelId="{4F35F226-C156-4DF6-85BF-749645DEAB4B}" type="pres">
      <dgm:prSet presAssocID="{5B687E31-9FE4-4731-8633-1D22FE354942}" presName="gear1" presStyleLbl="node1" presStyleIdx="0" presStyleCnt="3">
        <dgm:presLayoutVars>
          <dgm:chMax val="1"/>
          <dgm:bulletEnabled val="1"/>
        </dgm:presLayoutVars>
      </dgm:prSet>
      <dgm:spPr/>
    </dgm:pt>
    <dgm:pt modelId="{0D3C27D0-702D-4984-8462-2C709A2C16D8}" type="pres">
      <dgm:prSet presAssocID="{5B687E31-9FE4-4731-8633-1D22FE354942}" presName="gear1srcNode" presStyleLbl="node1" presStyleIdx="0" presStyleCnt="3"/>
      <dgm:spPr/>
    </dgm:pt>
    <dgm:pt modelId="{4A9F799C-53EB-439E-B9FE-17A9C2149CA7}" type="pres">
      <dgm:prSet presAssocID="{5B687E31-9FE4-4731-8633-1D22FE354942}" presName="gear1dstNode" presStyleLbl="node1" presStyleIdx="0" presStyleCnt="3"/>
      <dgm:spPr/>
    </dgm:pt>
    <dgm:pt modelId="{48D549D5-F4E3-4891-8D18-044E046A43D1}" type="pres">
      <dgm:prSet presAssocID="{D2D421C2-CE09-446F-8CF8-60322ECD1948}" presName="gear2" presStyleLbl="node1" presStyleIdx="1" presStyleCnt="3">
        <dgm:presLayoutVars>
          <dgm:chMax val="1"/>
          <dgm:bulletEnabled val="1"/>
        </dgm:presLayoutVars>
      </dgm:prSet>
      <dgm:spPr/>
    </dgm:pt>
    <dgm:pt modelId="{D03C9E10-0BA9-480A-A395-C2A32FDCD574}" type="pres">
      <dgm:prSet presAssocID="{D2D421C2-CE09-446F-8CF8-60322ECD1948}" presName="gear2srcNode" presStyleLbl="node1" presStyleIdx="1" presStyleCnt="3"/>
      <dgm:spPr/>
    </dgm:pt>
    <dgm:pt modelId="{453CDA98-BEE3-4626-983A-B4DA86241314}" type="pres">
      <dgm:prSet presAssocID="{D2D421C2-CE09-446F-8CF8-60322ECD1948}" presName="gear2dstNode" presStyleLbl="node1" presStyleIdx="1" presStyleCnt="3"/>
      <dgm:spPr/>
    </dgm:pt>
    <dgm:pt modelId="{62DC2004-D3D6-4A3E-95AB-8C57B1910892}" type="pres">
      <dgm:prSet presAssocID="{3F526934-5123-4C54-ABA3-FDF46B0520E6}" presName="gear3" presStyleLbl="node1" presStyleIdx="2" presStyleCnt="3"/>
      <dgm:spPr/>
    </dgm:pt>
    <dgm:pt modelId="{B4A4D934-10C4-4340-8E66-3865180B5950}" type="pres">
      <dgm:prSet presAssocID="{3F526934-5123-4C54-ABA3-FDF46B0520E6}" presName="gear3tx" presStyleLbl="node1" presStyleIdx="2" presStyleCnt="3">
        <dgm:presLayoutVars>
          <dgm:chMax val="1"/>
          <dgm:bulletEnabled val="1"/>
        </dgm:presLayoutVars>
      </dgm:prSet>
      <dgm:spPr/>
    </dgm:pt>
    <dgm:pt modelId="{A06F2489-3DD3-4CF1-A110-C50794088663}" type="pres">
      <dgm:prSet presAssocID="{3F526934-5123-4C54-ABA3-FDF46B0520E6}" presName="gear3srcNode" presStyleLbl="node1" presStyleIdx="2" presStyleCnt="3"/>
      <dgm:spPr/>
    </dgm:pt>
    <dgm:pt modelId="{033E5EBE-DA59-4213-9278-301D6F1D9C10}" type="pres">
      <dgm:prSet presAssocID="{3F526934-5123-4C54-ABA3-FDF46B0520E6}" presName="gear3dstNode" presStyleLbl="node1" presStyleIdx="2" presStyleCnt="3"/>
      <dgm:spPr/>
    </dgm:pt>
    <dgm:pt modelId="{5B125AB0-9E8A-453B-B276-2013511A2186}" type="pres">
      <dgm:prSet presAssocID="{0E320368-2C5E-4072-8F7A-2D1117AD40CA}" presName="connector1" presStyleLbl="sibTrans2D1" presStyleIdx="0" presStyleCnt="3"/>
      <dgm:spPr/>
    </dgm:pt>
    <dgm:pt modelId="{4E61055F-56A2-4E56-96DF-98E4487C833C}" type="pres">
      <dgm:prSet presAssocID="{A1BD6DB7-6307-484D-BA51-CD6D72862D19}" presName="connector2" presStyleLbl="sibTrans2D1" presStyleIdx="1" presStyleCnt="3"/>
      <dgm:spPr/>
    </dgm:pt>
    <dgm:pt modelId="{63B34039-2D11-46D4-8935-F13F4567AEA5}" type="pres">
      <dgm:prSet presAssocID="{CFB60A5B-387E-4E3A-8060-62E9381906A5}" presName="connector3" presStyleLbl="sibTrans2D1" presStyleIdx="2" presStyleCnt="3"/>
      <dgm:spPr/>
    </dgm:pt>
  </dgm:ptLst>
  <dgm:cxnLst>
    <dgm:cxn modelId="{0BB25C00-0FF4-42FD-B19A-F8F0F41AEE20}" type="presOf" srcId="{5B687E31-9FE4-4731-8633-1D22FE354942}" destId="{4A9F799C-53EB-439E-B9FE-17A9C2149CA7}" srcOrd="2" destOrd="0" presId="urn:microsoft.com/office/officeart/2005/8/layout/gear1"/>
    <dgm:cxn modelId="{0AD00F04-6EDE-4E0F-BAB8-D670BFD42C1E}" srcId="{D8E923C7-8C30-43FB-9227-F33FD33F2BCA}" destId="{D2D421C2-CE09-446F-8CF8-60322ECD1948}" srcOrd="1" destOrd="0" parTransId="{F5024276-CEE2-4EC2-9156-53A69E1B6687}" sibTransId="{A1BD6DB7-6307-484D-BA51-CD6D72862D19}"/>
    <dgm:cxn modelId="{4F2E3A0E-A968-4AED-B42E-7A0C5193AD96}" type="presOf" srcId="{3F526934-5123-4C54-ABA3-FDF46B0520E6}" destId="{62DC2004-D3D6-4A3E-95AB-8C57B1910892}" srcOrd="0" destOrd="0" presId="urn:microsoft.com/office/officeart/2005/8/layout/gear1"/>
    <dgm:cxn modelId="{4D0CE619-36D6-4FC7-B853-269EB66207E3}" type="presOf" srcId="{0E320368-2C5E-4072-8F7A-2D1117AD40CA}" destId="{5B125AB0-9E8A-453B-B276-2013511A2186}" srcOrd="0" destOrd="0" presId="urn:microsoft.com/office/officeart/2005/8/layout/gear1"/>
    <dgm:cxn modelId="{DF459F2C-13F7-4820-94B2-66697C0D77C6}" type="presOf" srcId="{D2D421C2-CE09-446F-8CF8-60322ECD1948}" destId="{48D549D5-F4E3-4891-8D18-044E046A43D1}" srcOrd="0" destOrd="0" presId="urn:microsoft.com/office/officeart/2005/8/layout/gear1"/>
    <dgm:cxn modelId="{6426232F-8B5A-4A20-AA91-8EE6F31AD922}" srcId="{D8E923C7-8C30-43FB-9227-F33FD33F2BCA}" destId="{5B687E31-9FE4-4731-8633-1D22FE354942}" srcOrd="0" destOrd="0" parTransId="{9A8564CD-221A-4BEA-9A98-2FAB60AF5EE2}" sibTransId="{0E320368-2C5E-4072-8F7A-2D1117AD40CA}"/>
    <dgm:cxn modelId="{5F52AD41-0C00-4665-874D-AE9D8F304A8D}" srcId="{D8E923C7-8C30-43FB-9227-F33FD33F2BCA}" destId="{05E93E23-0BA5-48A1-99FA-A18AA118923F}" srcOrd="3" destOrd="0" parTransId="{D4708BAF-9BEE-41C0-AD96-141D634DCBF5}" sibTransId="{B8B36E4B-8C45-4DBE-9C6F-9592AD97DBB5}"/>
    <dgm:cxn modelId="{A5C07C4F-A4DD-4606-A16F-FC2D169256CF}" type="presOf" srcId="{D8E923C7-8C30-43FB-9227-F33FD33F2BCA}" destId="{0B4B66C0-D8BD-4E41-A3BB-455CC059B933}" srcOrd="0" destOrd="0" presId="urn:microsoft.com/office/officeart/2005/8/layout/gear1"/>
    <dgm:cxn modelId="{947BA456-759B-4D02-9A11-0C62ADC11EEC}" type="presOf" srcId="{A1BD6DB7-6307-484D-BA51-CD6D72862D19}" destId="{4E61055F-56A2-4E56-96DF-98E4487C833C}" srcOrd="0" destOrd="0" presId="urn:microsoft.com/office/officeart/2005/8/layout/gear1"/>
    <dgm:cxn modelId="{67DCE969-7785-4286-BF37-295A00B6D179}" type="presOf" srcId="{CFB60A5B-387E-4E3A-8060-62E9381906A5}" destId="{63B34039-2D11-46D4-8935-F13F4567AEA5}" srcOrd="0" destOrd="0" presId="urn:microsoft.com/office/officeart/2005/8/layout/gear1"/>
    <dgm:cxn modelId="{ED703B78-5954-44E2-9914-A781DCC22258}" type="presOf" srcId="{3F526934-5123-4C54-ABA3-FDF46B0520E6}" destId="{B4A4D934-10C4-4340-8E66-3865180B5950}" srcOrd="1" destOrd="0" presId="urn:microsoft.com/office/officeart/2005/8/layout/gear1"/>
    <dgm:cxn modelId="{F41C507B-66DA-4CCF-A3E2-CAB04840F4FE}" type="presOf" srcId="{D2D421C2-CE09-446F-8CF8-60322ECD1948}" destId="{D03C9E10-0BA9-480A-A395-C2A32FDCD574}" srcOrd="1" destOrd="0" presId="urn:microsoft.com/office/officeart/2005/8/layout/gear1"/>
    <dgm:cxn modelId="{6A85E6A6-68F4-450E-9536-E3F3FEE93307}" type="presOf" srcId="{5B687E31-9FE4-4731-8633-1D22FE354942}" destId="{0D3C27D0-702D-4984-8462-2C709A2C16D8}" srcOrd="1" destOrd="0" presId="urn:microsoft.com/office/officeart/2005/8/layout/gear1"/>
    <dgm:cxn modelId="{B0051EAA-9948-417D-9E74-FF4551D51A67}" srcId="{D8E923C7-8C30-43FB-9227-F33FD33F2BCA}" destId="{3F526934-5123-4C54-ABA3-FDF46B0520E6}" srcOrd="2" destOrd="0" parTransId="{AAFB0994-1FCB-4E4F-BBAB-89DCB1A3C629}" sibTransId="{CFB60A5B-387E-4E3A-8060-62E9381906A5}"/>
    <dgm:cxn modelId="{2AB3A9DD-4FD3-4A2C-855C-80B8D90A5C14}" type="presOf" srcId="{D2D421C2-CE09-446F-8CF8-60322ECD1948}" destId="{453CDA98-BEE3-4626-983A-B4DA86241314}" srcOrd="2" destOrd="0" presId="urn:microsoft.com/office/officeart/2005/8/layout/gear1"/>
    <dgm:cxn modelId="{EB5D69DF-5428-4211-81D7-0AD08900F359}" type="presOf" srcId="{3F526934-5123-4C54-ABA3-FDF46B0520E6}" destId="{A06F2489-3DD3-4CF1-A110-C50794088663}" srcOrd="2" destOrd="0" presId="urn:microsoft.com/office/officeart/2005/8/layout/gear1"/>
    <dgm:cxn modelId="{A2BAD4F5-6B75-4BAE-B34C-27574A60F561}" type="presOf" srcId="{5B687E31-9FE4-4731-8633-1D22FE354942}" destId="{4F35F226-C156-4DF6-85BF-749645DEAB4B}" srcOrd="0" destOrd="0" presId="urn:microsoft.com/office/officeart/2005/8/layout/gear1"/>
    <dgm:cxn modelId="{0A5135F6-372C-46BB-B718-8008AF1129F3}" type="presOf" srcId="{3F526934-5123-4C54-ABA3-FDF46B0520E6}" destId="{033E5EBE-DA59-4213-9278-301D6F1D9C10}" srcOrd="3" destOrd="0" presId="urn:microsoft.com/office/officeart/2005/8/layout/gear1"/>
    <dgm:cxn modelId="{1AA47F0B-B86C-4B5B-9B8B-513C80C3EC3C}" type="presParOf" srcId="{0B4B66C0-D8BD-4E41-A3BB-455CC059B933}" destId="{4F35F226-C156-4DF6-85BF-749645DEAB4B}" srcOrd="0" destOrd="0" presId="urn:microsoft.com/office/officeart/2005/8/layout/gear1"/>
    <dgm:cxn modelId="{1ADD7DFE-B3B2-4B4F-A36A-D73AB38CD28C}" type="presParOf" srcId="{0B4B66C0-D8BD-4E41-A3BB-455CC059B933}" destId="{0D3C27D0-702D-4984-8462-2C709A2C16D8}" srcOrd="1" destOrd="0" presId="urn:microsoft.com/office/officeart/2005/8/layout/gear1"/>
    <dgm:cxn modelId="{9FD800ED-DF3D-4174-B850-89216B033E36}" type="presParOf" srcId="{0B4B66C0-D8BD-4E41-A3BB-455CC059B933}" destId="{4A9F799C-53EB-439E-B9FE-17A9C2149CA7}" srcOrd="2" destOrd="0" presId="urn:microsoft.com/office/officeart/2005/8/layout/gear1"/>
    <dgm:cxn modelId="{5128308D-01B7-4D93-8D0C-E23C7AF261F4}" type="presParOf" srcId="{0B4B66C0-D8BD-4E41-A3BB-455CC059B933}" destId="{48D549D5-F4E3-4891-8D18-044E046A43D1}" srcOrd="3" destOrd="0" presId="urn:microsoft.com/office/officeart/2005/8/layout/gear1"/>
    <dgm:cxn modelId="{EA28DAA9-AA04-46BB-8EB1-05CC5D23E9DE}" type="presParOf" srcId="{0B4B66C0-D8BD-4E41-A3BB-455CC059B933}" destId="{D03C9E10-0BA9-480A-A395-C2A32FDCD574}" srcOrd="4" destOrd="0" presId="urn:microsoft.com/office/officeart/2005/8/layout/gear1"/>
    <dgm:cxn modelId="{D9D38EAB-F3EE-469F-B272-AB375D1F1272}" type="presParOf" srcId="{0B4B66C0-D8BD-4E41-A3BB-455CC059B933}" destId="{453CDA98-BEE3-4626-983A-B4DA86241314}" srcOrd="5" destOrd="0" presId="urn:microsoft.com/office/officeart/2005/8/layout/gear1"/>
    <dgm:cxn modelId="{50D06C9F-CF52-4498-847A-B91B6B3244C8}" type="presParOf" srcId="{0B4B66C0-D8BD-4E41-A3BB-455CC059B933}" destId="{62DC2004-D3D6-4A3E-95AB-8C57B1910892}" srcOrd="6" destOrd="0" presId="urn:microsoft.com/office/officeart/2005/8/layout/gear1"/>
    <dgm:cxn modelId="{9E1140A2-53C2-4413-84B9-ECBF0B360977}" type="presParOf" srcId="{0B4B66C0-D8BD-4E41-A3BB-455CC059B933}" destId="{B4A4D934-10C4-4340-8E66-3865180B5950}" srcOrd="7" destOrd="0" presId="urn:microsoft.com/office/officeart/2005/8/layout/gear1"/>
    <dgm:cxn modelId="{61ABD7DC-2193-4E54-A50E-0D3F521821CB}" type="presParOf" srcId="{0B4B66C0-D8BD-4E41-A3BB-455CC059B933}" destId="{A06F2489-3DD3-4CF1-A110-C50794088663}" srcOrd="8" destOrd="0" presId="urn:microsoft.com/office/officeart/2005/8/layout/gear1"/>
    <dgm:cxn modelId="{361B4770-F4AB-4238-A185-1F3885BF2B45}" type="presParOf" srcId="{0B4B66C0-D8BD-4E41-A3BB-455CC059B933}" destId="{033E5EBE-DA59-4213-9278-301D6F1D9C10}" srcOrd="9" destOrd="0" presId="urn:microsoft.com/office/officeart/2005/8/layout/gear1"/>
    <dgm:cxn modelId="{4E3DCD2F-0A76-4D58-9920-2B359D162BF9}" type="presParOf" srcId="{0B4B66C0-D8BD-4E41-A3BB-455CC059B933}" destId="{5B125AB0-9E8A-453B-B276-2013511A2186}" srcOrd="10" destOrd="0" presId="urn:microsoft.com/office/officeart/2005/8/layout/gear1"/>
    <dgm:cxn modelId="{B8174990-D4A7-4669-A62C-03B7A2F6847B}" type="presParOf" srcId="{0B4B66C0-D8BD-4E41-A3BB-455CC059B933}" destId="{4E61055F-56A2-4E56-96DF-98E4487C833C}" srcOrd="11" destOrd="0" presId="urn:microsoft.com/office/officeart/2005/8/layout/gear1"/>
    <dgm:cxn modelId="{BEDCD164-87DC-4A1D-966A-8E465BD8446B}" type="presParOf" srcId="{0B4B66C0-D8BD-4E41-A3BB-455CC059B933}" destId="{63B34039-2D11-46D4-8935-F13F4567AEA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76C73C-D9F3-4BD2-83E9-7A527FBF2CD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481E832-6372-4063-B6D0-BF33EE9204D8}">
      <dgm:prSet phldrT="[Text]"/>
      <dgm:spPr/>
      <dgm:t>
        <a:bodyPr/>
        <a:lstStyle/>
        <a:p>
          <a:r>
            <a:rPr lang="en-US" dirty="0"/>
            <a:t>Submission</a:t>
          </a:r>
        </a:p>
      </dgm:t>
    </dgm:pt>
    <dgm:pt modelId="{3E2A91B9-119B-4644-90B8-37A8E04C36AA}" type="parTrans" cxnId="{B25D08A9-0575-4385-B471-83B643887A25}">
      <dgm:prSet/>
      <dgm:spPr/>
      <dgm:t>
        <a:bodyPr/>
        <a:lstStyle/>
        <a:p>
          <a:endParaRPr lang="en-US"/>
        </a:p>
      </dgm:t>
    </dgm:pt>
    <dgm:pt modelId="{235FAC02-9F3A-4B5A-B1C5-353E21B6D121}" type="sibTrans" cxnId="{B25D08A9-0575-4385-B471-83B643887A25}">
      <dgm:prSet/>
      <dgm:spPr/>
      <dgm:t>
        <a:bodyPr/>
        <a:lstStyle/>
        <a:p>
          <a:endParaRPr lang="en-US"/>
        </a:p>
      </dgm:t>
    </dgm:pt>
    <dgm:pt modelId="{A6BAD540-A468-427C-9F37-25586AA45891}">
      <dgm:prSet phldrT="[Text]"/>
      <dgm:spPr/>
      <dgm:t>
        <a:bodyPr/>
        <a:lstStyle/>
        <a:p>
          <a:r>
            <a:rPr lang="en-US" dirty="0"/>
            <a:t>Validation</a:t>
          </a:r>
        </a:p>
      </dgm:t>
    </dgm:pt>
    <dgm:pt modelId="{20C88281-8AFF-4EF9-865A-B0DDEB11D27C}" type="parTrans" cxnId="{62899611-55E3-4851-BAB4-30C3F0197963}">
      <dgm:prSet/>
      <dgm:spPr/>
      <dgm:t>
        <a:bodyPr/>
        <a:lstStyle/>
        <a:p>
          <a:endParaRPr lang="en-US"/>
        </a:p>
      </dgm:t>
    </dgm:pt>
    <dgm:pt modelId="{23843675-8DEC-41EE-A370-B696B0E1B9E8}" type="sibTrans" cxnId="{62899611-55E3-4851-BAB4-30C3F0197963}">
      <dgm:prSet/>
      <dgm:spPr/>
      <dgm:t>
        <a:bodyPr/>
        <a:lstStyle/>
        <a:p>
          <a:endParaRPr lang="en-US"/>
        </a:p>
      </dgm:t>
    </dgm:pt>
    <dgm:pt modelId="{D51DF99A-68EB-4ED3-8E82-C3D5C1186D3E}">
      <dgm:prSet phldrT="[Text]"/>
      <dgm:spPr/>
      <dgm:t>
        <a:bodyPr/>
        <a:lstStyle/>
        <a:p>
          <a:r>
            <a:rPr lang="en-US" dirty="0"/>
            <a:t>Feedback</a:t>
          </a:r>
        </a:p>
      </dgm:t>
    </dgm:pt>
    <dgm:pt modelId="{B4D1D5D9-AB30-4230-9175-0210D44BD5AF}" type="parTrans" cxnId="{F213E414-6F7D-4A13-AB57-5A398D109605}">
      <dgm:prSet/>
      <dgm:spPr/>
      <dgm:t>
        <a:bodyPr/>
        <a:lstStyle/>
        <a:p>
          <a:endParaRPr lang="en-US"/>
        </a:p>
      </dgm:t>
    </dgm:pt>
    <dgm:pt modelId="{EB802A98-0345-4681-BD76-42A8D2B2853A}" type="sibTrans" cxnId="{F213E414-6F7D-4A13-AB57-5A398D109605}">
      <dgm:prSet/>
      <dgm:spPr/>
      <dgm:t>
        <a:bodyPr/>
        <a:lstStyle/>
        <a:p>
          <a:endParaRPr lang="en-US"/>
        </a:p>
      </dgm:t>
    </dgm:pt>
    <dgm:pt modelId="{15C85762-DC0A-4001-B62B-DBD7D3E655AA}">
      <dgm:prSet phldrT="[Text]"/>
      <dgm:spPr/>
      <dgm:t>
        <a:bodyPr/>
        <a:lstStyle/>
        <a:p>
          <a:r>
            <a:rPr lang="en-US" dirty="0"/>
            <a:t>Corrections</a:t>
          </a:r>
        </a:p>
      </dgm:t>
    </dgm:pt>
    <dgm:pt modelId="{ADB10770-0CF6-4A2F-BE98-5CD806C4E355}" type="parTrans" cxnId="{27B6540C-5E1E-4D47-85F3-21A0DF0168D9}">
      <dgm:prSet/>
      <dgm:spPr/>
      <dgm:t>
        <a:bodyPr/>
        <a:lstStyle/>
        <a:p>
          <a:endParaRPr lang="en-US"/>
        </a:p>
      </dgm:t>
    </dgm:pt>
    <dgm:pt modelId="{F8BD6C79-F853-459E-B771-DF3F3341FAE9}" type="sibTrans" cxnId="{27B6540C-5E1E-4D47-85F3-21A0DF0168D9}">
      <dgm:prSet/>
      <dgm:spPr/>
      <dgm:t>
        <a:bodyPr/>
        <a:lstStyle/>
        <a:p>
          <a:endParaRPr lang="en-US"/>
        </a:p>
      </dgm:t>
    </dgm:pt>
    <dgm:pt modelId="{D4C2B345-17AA-40EF-A8B9-B4CA86036D00}">
      <dgm:prSet phldrT="[Text]"/>
      <dgm:spPr/>
      <dgm:t>
        <a:bodyPr/>
        <a:lstStyle/>
        <a:p>
          <a:r>
            <a:rPr lang="en-US" dirty="0"/>
            <a:t>GIS Data Updates</a:t>
          </a:r>
        </a:p>
      </dgm:t>
    </dgm:pt>
    <dgm:pt modelId="{20A0B672-0DCA-4C42-9C04-89FDA4B7F02C}" type="parTrans" cxnId="{B9A47A31-35DA-4AAB-8771-19E062FED960}">
      <dgm:prSet/>
      <dgm:spPr/>
      <dgm:t>
        <a:bodyPr/>
        <a:lstStyle/>
        <a:p>
          <a:endParaRPr lang="en-US"/>
        </a:p>
      </dgm:t>
    </dgm:pt>
    <dgm:pt modelId="{C9B04CA0-ADA8-4A8A-AF16-1ADB2A9FA87C}" type="sibTrans" cxnId="{B9A47A31-35DA-4AAB-8771-19E062FED960}">
      <dgm:prSet/>
      <dgm:spPr/>
      <dgm:t>
        <a:bodyPr/>
        <a:lstStyle/>
        <a:p>
          <a:endParaRPr lang="en-US"/>
        </a:p>
      </dgm:t>
    </dgm:pt>
    <dgm:pt modelId="{518E75CD-B3C0-4BA8-AE63-99D531C4350A}" type="pres">
      <dgm:prSet presAssocID="{AC76C73C-D9F3-4BD2-83E9-7A527FBF2CD0}" presName="cycle" presStyleCnt="0">
        <dgm:presLayoutVars>
          <dgm:dir/>
          <dgm:resizeHandles val="exact"/>
        </dgm:presLayoutVars>
      </dgm:prSet>
      <dgm:spPr/>
    </dgm:pt>
    <dgm:pt modelId="{503A9B92-A2B7-4DB2-99C7-A183362A56D1}" type="pres">
      <dgm:prSet presAssocID="{7481E832-6372-4063-B6D0-BF33EE9204D8}" presName="dummy" presStyleCnt="0"/>
      <dgm:spPr/>
    </dgm:pt>
    <dgm:pt modelId="{27100F4F-D6ED-40E4-982F-9DBB9A4E1C65}" type="pres">
      <dgm:prSet presAssocID="{7481E832-6372-4063-B6D0-BF33EE9204D8}" presName="node" presStyleLbl="revTx" presStyleIdx="0" presStyleCnt="5">
        <dgm:presLayoutVars>
          <dgm:bulletEnabled val="1"/>
        </dgm:presLayoutVars>
      </dgm:prSet>
      <dgm:spPr/>
    </dgm:pt>
    <dgm:pt modelId="{97A010F9-3CCB-4083-AD61-1F9390DD2C30}" type="pres">
      <dgm:prSet presAssocID="{235FAC02-9F3A-4B5A-B1C5-353E21B6D121}" presName="sibTrans" presStyleLbl="node1" presStyleIdx="0" presStyleCnt="5"/>
      <dgm:spPr/>
    </dgm:pt>
    <dgm:pt modelId="{474B33AA-61B7-4283-9ACD-01EB9ACF09BD}" type="pres">
      <dgm:prSet presAssocID="{A6BAD540-A468-427C-9F37-25586AA45891}" presName="dummy" presStyleCnt="0"/>
      <dgm:spPr/>
    </dgm:pt>
    <dgm:pt modelId="{328C52C9-E011-415A-9246-C4DCF5AC4A29}" type="pres">
      <dgm:prSet presAssocID="{A6BAD540-A468-427C-9F37-25586AA45891}" presName="node" presStyleLbl="revTx" presStyleIdx="1" presStyleCnt="5">
        <dgm:presLayoutVars>
          <dgm:bulletEnabled val="1"/>
        </dgm:presLayoutVars>
      </dgm:prSet>
      <dgm:spPr/>
    </dgm:pt>
    <dgm:pt modelId="{7A1ED016-8706-4AF1-B14D-4982F88AA924}" type="pres">
      <dgm:prSet presAssocID="{23843675-8DEC-41EE-A370-B696B0E1B9E8}" presName="sibTrans" presStyleLbl="node1" presStyleIdx="1" presStyleCnt="5"/>
      <dgm:spPr/>
    </dgm:pt>
    <dgm:pt modelId="{FAECBEA3-F191-42CB-AC8A-DA4ADCB3626D}" type="pres">
      <dgm:prSet presAssocID="{D51DF99A-68EB-4ED3-8E82-C3D5C1186D3E}" presName="dummy" presStyleCnt="0"/>
      <dgm:spPr/>
    </dgm:pt>
    <dgm:pt modelId="{058589DE-F83D-46CD-B26F-A966205BC01C}" type="pres">
      <dgm:prSet presAssocID="{D51DF99A-68EB-4ED3-8E82-C3D5C1186D3E}" presName="node" presStyleLbl="revTx" presStyleIdx="2" presStyleCnt="5">
        <dgm:presLayoutVars>
          <dgm:bulletEnabled val="1"/>
        </dgm:presLayoutVars>
      </dgm:prSet>
      <dgm:spPr/>
    </dgm:pt>
    <dgm:pt modelId="{EC952820-6544-4DF8-A075-70DD59A06CF4}" type="pres">
      <dgm:prSet presAssocID="{EB802A98-0345-4681-BD76-42A8D2B2853A}" presName="sibTrans" presStyleLbl="node1" presStyleIdx="2" presStyleCnt="5"/>
      <dgm:spPr/>
    </dgm:pt>
    <dgm:pt modelId="{9BE9B215-BA05-402B-8949-35F1F4333899}" type="pres">
      <dgm:prSet presAssocID="{15C85762-DC0A-4001-B62B-DBD7D3E655AA}" presName="dummy" presStyleCnt="0"/>
      <dgm:spPr/>
    </dgm:pt>
    <dgm:pt modelId="{F7819CD1-7747-4603-B089-22D7503B04E6}" type="pres">
      <dgm:prSet presAssocID="{15C85762-DC0A-4001-B62B-DBD7D3E655AA}" presName="node" presStyleLbl="revTx" presStyleIdx="3" presStyleCnt="5">
        <dgm:presLayoutVars>
          <dgm:bulletEnabled val="1"/>
        </dgm:presLayoutVars>
      </dgm:prSet>
      <dgm:spPr/>
    </dgm:pt>
    <dgm:pt modelId="{EFE79D18-E48C-45AA-9009-5F15915371C8}" type="pres">
      <dgm:prSet presAssocID="{F8BD6C79-F853-459E-B771-DF3F3341FAE9}" presName="sibTrans" presStyleLbl="node1" presStyleIdx="3" presStyleCnt="5"/>
      <dgm:spPr/>
    </dgm:pt>
    <dgm:pt modelId="{4A1043DC-000F-49F1-8F63-C5A96BA922CC}" type="pres">
      <dgm:prSet presAssocID="{D4C2B345-17AA-40EF-A8B9-B4CA86036D00}" presName="dummy" presStyleCnt="0"/>
      <dgm:spPr/>
    </dgm:pt>
    <dgm:pt modelId="{0739ED46-66E1-4E33-B02A-1C9A4F1B1AA0}" type="pres">
      <dgm:prSet presAssocID="{D4C2B345-17AA-40EF-A8B9-B4CA86036D00}" presName="node" presStyleLbl="revTx" presStyleIdx="4" presStyleCnt="5">
        <dgm:presLayoutVars>
          <dgm:bulletEnabled val="1"/>
        </dgm:presLayoutVars>
      </dgm:prSet>
      <dgm:spPr/>
    </dgm:pt>
    <dgm:pt modelId="{991CDA52-5F65-4E30-BB7C-6C5DCFCC3128}" type="pres">
      <dgm:prSet presAssocID="{C9B04CA0-ADA8-4A8A-AF16-1ADB2A9FA87C}" presName="sibTrans" presStyleLbl="node1" presStyleIdx="4" presStyleCnt="5"/>
      <dgm:spPr/>
    </dgm:pt>
  </dgm:ptLst>
  <dgm:cxnLst>
    <dgm:cxn modelId="{1A622100-69C8-4328-936B-A3DCB0AAE05A}" type="presOf" srcId="{235FAC02-9F3A-4B5A-B1C5-353E21B6D121}" destId="{97A010F9-3CCB-4083-AD61-1F9390DD2C30}" srcOrd="0" destOrd="0" presId="urn:microsoft.com/office/officeart/2005/8/layout/cycle1"/>
    <dgm:cxn modelId="{932FCC0B-AB6B-4531-9038-7E7162CB6D20}" type="presOf" srcId="{D4C2B345-17AA-40EF-A8B9-B4CA86036D00}" destId="{0739ED46-66E1-4E33-B02A-1C9A4F1B1AA0}" srcOrd="0" destOrd="0" presId="urn:microsoft.com/office/officeart/2005/8/layout/cycle1"/>
    <dgm:cxn modelId="{27B6540C-5E1E-4D47-85F3-21A0DF0168D9}" srcId="{AC76C73C-D9F3-4BD2-83E9-7A527FBF2CD0}" destId="{15C85762-DC0A-4001-B62B-DBD7D3E655AA}" srcOrd="3" destOrd="0" parTransId="{ADB10770-0CF6-4A2F-BE98-5CD806C4E355}" sibTransId="{F8BD6C79-F853-459E-B771-DF3F3341FAE9}"/>
    <dgm:cxn modelId="{62899611-55E3-4851-BAB4-30C3F0197963}" srcId="{AC76C73C-D9F3-4BD2-83E9-7A527FBF2CD0}" destId="{A6BAD540-A468-427C-9F37-25586AA45891}" srcOrd="1" destOrd="0" parTransId="{20C88281-8AFF-4EF9-865A-B0DDEB11D27C}" sibTransId="{23843675-8DEC-41EE-A370-B696B0E1B9E8}"/>
    <dgm:cxn modelId="{F213E414-6F7D-4A13-AB57-5A398D109605}" srcId="{AC76C73C-D9F3-4BD2-83E9-7A527FBF2CD0}" destId="{D51DF99A-68EB-4ED3-8E82-C3D5C1186D3E}" srcOrd="2" destOrd="0" parTransId="{B4D1D5D9-AB30-4230-9175-0210D44BD5AF}" sibTransId="{EB802A98-0345-4681-BD76-42A8D2B2853A}"/>
    <dgm:cxn modelId="{B3BCB125-7FBE-401C-9E10-CC890E736048}" type="presOf" srcId="{15C85762-DC0A-4001-B62B-DBD7D3E655AA}" destId="{F7819CD1-7747-4603-B089-22D7503B04E6}" srcOrd="0" destOrd="0" presId="urn:microsoft.com/office/officeart/2005/8/layout/cycle1"/>
    <dgm:cxn modelId="{B9A47A31-35DA-4AAB-8771-19E062FED960}" srcId="{AC76C73C-D9F3-4BD2-83E9-7A527FBF2CD0}" destId="{D4C2B345-17AA-40EF-A8B9-B4CA86036D00}" srcOrd="4" destOrd="0" parTransId="{20A0B672-0DCA-4C42-9C04-89FDA4B7F02C}" sibTransId="{C9B04CA0-ADA8-4A8A-AF16-1ADB2A9FA87C}"/>
    <dgm:cxn modelId="{0D98A238-EE74-43BC-A6ED-C1A336C909AE}" type="presOf" srcId="{C9B04CA0-ADA8-4A8A-AF16-1ADB2A9FA87C}" destId="{991CDA52-5F65-4E30-BB7C-6C5DCFCC3128}" srcOrd="0" destOrd="0" presId="urn:microsoft.com/office/officeart/2005/8/layout/cycle1"/>
    <dgm:cxn modelId="{46FB2952-E121-472E-9FDE-52E071DFFE6A}" type="presOf" srcId="{D51DF99A-68EB-4ED3-8E82-C3D5C1186D3E}" destId="{058589DE-F83D-46CD-B26F-A966205BC01C}" srcOrd="0" destOrd="0" presId="urn:microsoft.com/office/officeart/2005/8/layout/cycle1"/>
    <dgm:cxn modelId="{34E88259-9793-4FF8-8FD2-157848407CE3}" type="presOf" srcId="{EB802A98-0345-4681-BD76-42A8D2B2853A}" destId="{EC952820-6544-4DF8-A075-70DD59A06CF4}" srcOrd="0" destOrd="0" presId="urn:microsoft.com/office/officeart/2005/8/layout/cycle1"/>
    <dgm:cxn modelId="{3301466B-155A-490E-9856-DA08F2761224}" type="presOf" srcId="{7481E832-6372-4063-B6D0-BF33EE9204D8}" destId="{27100F4F-D6ED-40E4-982F-9DBB9A4E1C65}" srcOrd="0" destOrd="0" presId="urn:microsoft.com/office/officeart/2005/8/layout/cycle1"/>
    <dgm:cxn modelId="{86785270-D484-4B62-A73F-28F6F66FFA1D}" type="presOf" srcId="{A6BAD540-A468-427C-9F37-25586AA45891}" destId="{328C52C9-E011-415A-9246-C4DCF5AC4A29}" srcOrd="0" destOrd="0" presId="urn:microsoft.com/office/officeart/2005/8/layout/cycle1"/>
    <dgm:cxn modelId="{0846C07B-CE78-4741-A662-16EE87307084}" type="presOf" srcId="{F8BD6C79-F853-459E-B771-DF3F3341FAE9}" destId="{EFE79D18-E48C-45AA-9009-5F15915371C8}" srcOrd="0" destOrd="0" presId="urn:microsoft.com/office/officeart/2005/8/layout/cycle1"/>
    <dgm:cxn modelId="{74E77E82-67D5-46EC-8190-D77D8EDFE1D3}" type="presOf" srcId="{23843675-8DEC-41EE-A370-B696B0E1B9E8}" destId="{7A1ED016-8706-4AF1-B14D-4982F88AA924}" srcOrd="0" destOrd="0" presId="urn:microsoft.com/office/officeart/2005/8/layout/cycle1"/>
    <dgm:cxn modelId="{F6CD0A9A-EE4B-41DD-BDE2-FAE50A48879F}" type="presOf" srcId="{AC76C73C-D9F3-4BD2-83E9-7A527FBF2CD0}" destId="{518E75CD-B3C0-4BA8-AE63-99D531C4350A}" srcOrd="0" destOrd="0" presId="urn:microsoft.com/office/officeart/2005/8/layout/cycle1"/>
    <dgm:cxn modelId="{B25D08A9-0575-4385-B471-83B643887A25}" srcId="{AC76C73C-D9F3-4BD2-83E9-7A527FBF2CD0}" destId="{7481E832-6372-4063-B6D0-BF33EE9204D8}" srcOrd="0" destOrd="0" parTransId="{3E2A91B9-119B-4644-90B8-37A8E04C36AA}" sibTransId="{235FAC02-9F3A-4B5A-B1C5-353E21B6D121}"/>
    <dgm:cxn modelId="{8CBB73E4-00BD-4B4E-B980-285008B040F6}" type="presParOf" srcId="{518E75CD-B3C0-4BA8-AE63-99D531C4350A}" destId="{503A9B92-A2B7-4DB2-99C7-A183362A56D1}" srcOrd="0" destOrd="0" presId="urn:microsoft.com/office/officeart/2005/8/layout/cycle1"/>
    <dgm:cxn modelId="{D457E4F1-639B-4443-9D2D-35A6FD371807}" type="presParOf" srcId="{518E75CD-B3C0-4BA8-AE63-99D531C4350A}" destId="{27100F4F-D6ED-40E4-982F-9DBB9A4E1C65}" srcOrd="1" destOrd="0" presId="urn:microsoft.com/office/officeart/2005/8/layout/cycle1"/>
    <dgm:cxn modelId="{405FBF72-2E59-4D50-8D86-1B214A38DF8B}" type="presParOf" srcId="{518E75CD-B3C0-4BA8-AE63-99D531C4350A}" destId="{97A010F9-3CCB-4083-AD61-1F9390DD2C30}" srcOrd="2" destOrd="0" presId="urn:microsoft.com/office/officeart/2005/8/layout/cycle1"/>
    <dgm:cxn modelId="{E763D71C-55F4-431D-B85C-7E91272C987B}" type="presParOf" srcId="{518E75CD-B3C0-4BA8-AE63-99D531C4350A}" destId="{474B33AA-61B7-4283-9ACD-01EB9ACF09BD}" srcOrd="3" destOrd="0" presId="urn:microsoft.com/office/officeart/2005/8/layout/cycle1"/>
    <dgm:cxn modelId="{A7280AA1-999A-4452-9227-69B33425C75A}" type="presParOf" srcId="{518E75CD-B3C0-4BA8-AE63-99D531C4350A}" destId="{328C52C9-E011-415A-9246-C4DCF5AC4A29}" srcOrd="4" destOrd="0" presId="urn:microsoft.com/office/officeart/2005/8/layout/cycle1"/>
    <dgm:cxn modelId="{8F55DAE4-7B30-4EFB-82BE-87CCE6C7B52F}" type="presParOf" srcId="{518E75CD-B3C0-4BA8-AE63-99D531C4350A}" destId="{7A1ED016-8706-4AF1-B14D-4982F88AA924}" srcOrd="5" destOrd="0" presId="urn:microsoft.com/office/officeart/2005/8/layout/cycle1"/>
    <dgm:cxn modelId="{10A68CA3-C820-4296-BED5-10CBC4DB9A48}" type="presParOf" srcId="{518E75CD-B3C0-4BA8-AE63-99D531C4350A}" destId="{FAECBEA3-F191-42CB-AC8A-DA4ADCB3626D}" srcOrd="6" destOrd="0" presId="urn:microsoft.com/office/officeart/2005/8/layout/cycle1"/>
    <dgm:cxn modelId="{342B5309-12CC-4B38-9130-484B83CD6EEA}" type="presParOf" srcId="{518E75CD-B3C0-4BA8-AE63-99D531C4350A}" destId="{058589DE-F83D-46CD-B26F-A966205BC01C}" srcOrd="7" destOrd="0" presId="urn:microsoft.com/office/officeart/2005/8/layout/cycle1"/>
    <dgm:cxn modelId="{CB89A0A9-C94F-48A4-BA07-7865D51E231F}" type="presParOf" srcId="{518E75CD-B3C0-4BA8-AE63-99D531C4350A}" destId="{EC952820-6544-4DF8-A075-70DD59A06CF4}" srcOrd="8" destOrd="0" presId="urn:microsoft.com/office/officeart/2005/8/layout/cycle1"/>
    <dgm:cxn modelId="{F224CDD5-AFC2-4F60-933B-5923E0F4DC24}" type="presParOf" srcId="{518E75CD-B3C0-4BA8-AE63-99D531C4350A}" destId="{9BE9B215-BA05-402B-8949-35F1F4333899}" srcOrd="9" destOrd="0" presId="urn:microsoft.com/office/officeart/2005/8/layout/cycle1"/>
    <dgm:cxn modelId="{EDDD538E-6DB3-4D90-99F2-BF04630446FF}" type="presParOf" srcId="{518E75CD-B3C0-4BA8-AE63-99D531C4350A}" destId="{F7819CD1-7747-4603-B089-22D7503B04E6}" srcOrd="10" destOrd="0" presId="urn:microsoft.com/office/officeart/2005/8/layout/cycle1"/>
    <dgm:cxn modelId="{6CCE9A3A-2DAF-4E9C-B63A-98511918D172}" type="presParOf" srcId="{518E75CD-B3C0-4BA8-AE63-99D531C4350A}" destId="{EFE79D18-E48C-45AA-9009-5F15915371C8}" srcOrd="11" destOrd="0" presId="urn:microsoft.com/office/officeart/2005/8/layout/cycle1"/>
    <dgm:cxn modelId="{88FE6B18-8140-4993-B4EF-209305E2BEB4}" type="presParOf" srcId="{518E75CD-B3C0-4BA8-AE63-99D531C4350A}" destId="{4A1043DC-000F-49F1-8F63-C5A96BA922CC}" srcOrd="12" destOrd="0" presId="urn:microsoft.com/office/officeart/2005/8/layout/cycle1"/>
    <dgm:cxn modelId="{0C7D3F7C-FE32-4A03-8DF7-B3E3FD602A5A}" type="presParOf" srcId="{518E75CD-B3C0-4BA8-AE63-99D531C4350A}" destId="{0739ED46-66E1-4E33-B02A-1C9A4F1B1AA0}" srcOrd="13" destOrd="0" presId="urn:microsoft.com/office/officeart/2005/8/layout/cycle1"/>
    <dgm:cxn modelId="{5942B194-DC9F-4110-A9C9-BB259C8C3860}" type="presParOf" srcId="{518E75CD-B3C0-4BA8-AE63-99D531C4350A}" destId="{991CDA52-5F65-4E30-BB7C-6C5DCFCC312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0C682-30F9-4E44-B7A7-9CE53F056527}">
      <dsp:nvSpPr>
        <dsp:cNvPr id="0" name=""/>
        <dsp:cNvSpPr/>
      </dsp:nvSpPr>
      <dsp:spPr>
        <a:xfrm>
          <a:off x="7745704" y="3729642"/>
          <a:ext cx="91440" cy="499914"/>
        </a:xfrm>
        <a:custGeom>
          <a:avLst/>
          <a:gdLst/>
          <a:ahLst/>
          <a:cxnLst/>
          <a:rect l="0" t="0" r="0" b="0"/>
          <a:pathLst>
            <a:path>
              <a:moveTo>
                <a:pt x="45720" y="0"/>
              </a:moveTo>
              <a:lnTo>
                <a:pt x="45720" y="4999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355D45-32BC-487E-AA30-A9B75CFED4DC}">
      <dsp:nvSpPr>
        <dsp:cNvPr id="0" name=""/>
        <dsp:cNvSpPr/>
      </dsp:nvSpPr>
      <dsp:spPr>
        <a:xfrm>
          <a:off x="4672495" y="1646362"/>
          <a:ext cx="3118929" cy="496200"/>
        </a:xfrm>
        <a:custGeom>
          <a:avLst/>
          <a:gdLst/>
          <a:ahLst/>
          <a:cxnLst/>
          <a:rect l="0" t="0" r="0" b="0"/>
          <a:pathLst>
            <a:path>
              <a:moveTo>
                <a:pt x="0" y="0"/>
              </a:moveTo>
              <a:lnTo>
                <a:pt x="0" y="248219"/>
              </a:lnTo>
              <a:lnTo>
                <a:pt x="3118929" y="248219"/>
              </a:lnTo>
              <a:lnTo>
                <a:pt x="3118929" y="49620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9BADFD-B9CA-4AA8-9FED-D004C0E47369}">
      <dsp:nvSpPr>
        <dsp:cNvPr id="0" name=""/>
        <dsp:cNvSpPr/>
      </dsp:nvSpPr>
      <dsp:spPr>
        <a:xfrm>
          <a:off x="1477723" y="3733372"/>
          <a:ext cx="91440" cy="499930"/>
        </a:xfrm>
        <a:custGeom>
          <a:avLst/>
          <a:gdLst/>
          <a:ahLst/>
          <a:cxnLst/>
          <a:rect l="0" t="0" r="0" b="0"/>
          <a:pathLst>
            <a:path>
              <a:moveTo>
                <a:pt x="45720" y="0"/>
              </a:moveTo>
              <a:lnTo>
                <a:pt x="45720" y="49993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32E2A4-B054-4DC1-844D-E5D4AC103D19}">
      <dsp:nvSpPr>
        <dsp:cNvPr id="0" name=""/>
        <dsp:cNvSpPr/>
      </dsp:nvSpPr>
      <dsp:spPr>
        <a:xfrm>
          <a:off x="1523443" y="1646362"/>
          <a:ext cx="3149051" cy="499930"/>
        </a:xfrm>
        <a:custGeom>
          <a:avLst/>
          <a:gdLst/>
          <a:ahLst/>
          <a:cxnLst/>
          <a:rect l="0" t="0" r="0" b="0"/>
          <a:pathLst>
            <a:path>
              <a:moveTo>
                <a:pt x="3149051" y="0"/>
              </a:moveTo>
              <a:lnTo>
                <a:pt x="3149051" y="251948"/>
              </a:lnTo>
              <a:lnTo>
                <a:pt x="0" y="251948"/>
              </a:lnTo>
              <a:lnTo>
                <a:pt x="0" y="49993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0C7EFD-8AFF-413A-8C16-170DA763E80D}">
      <dsp:nvSpPr>
        <dsp:cNvPr id="0" name=""/>
        <dsp:cNvSpPr/>
      </dsp:nvSpPr>
      <dsp:spPr>
        <a:xfrm>
          <a:off x="3878955" y="59282"/>
          <a:ext cx="1587079" cy="158707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E9749-934E-4028-9F5B-EACFFBBC1DC1}">
      <dsp:nvSpPr>
        <dsp:cNvPr id="0" name=""/>
        <dsp:cNvSpPr/>
      </dsp:nvSpPr>
      <dsp:spPr>
        <a:xfrm>
          <a:off x="5466035" y="55314"/>
          <a:ext cx="2380619" cy="158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Is your GIS data NG911 Ready?</a:t>
          </a:r>
        </a:p>
      </dsp:txBody>
      <dsp:txXfrm>
        <a:off x="5466035" y="55314"/>
        <a:ext cx="2380619" cy="1587079"/>
      </dsp:txXfrm>
    </dsp:sp>
    <dsp:sp modelId="{23051C24-40C2-4CDF-B07B-2C6A598EA8BF}">
      <dsp:nvSpPr>
        <dsp:cNvPr id="0" name=""/>
        <dsp:cNvSpPr/>
      </dsp:nvSpPr>
      <dsp:spPr>
        <a:xfrm>
          <a:off x="729903" y="2146292"/>
          <a:ext cx="1587079" cy="1587079"/>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4F8E6-99EA-4201-8EDE-C5F627E56FFF}">
      <dsp:nvSpPr>
        <dsp:cNvPr id="0" name=""/>
        <dsp:cNvSpPr/>
      </dsp:nvSpPr>
      <dsp:spPr>
        <a:xfrm>
          <a:off x="2505885" y="2101378"/>
          <a:ext cx="2380619" cy="158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Yes</a:t>
          </a:r>
        </a:p>
      </dsp:txBody>
      <dsp:txXfrm>
        <a:off x="2505885" y="2101378"/>
        <a:ext cx="2380619" cy="1587079"/>
      </dsp:txXfrm>
    </dsp:sp>
    <dsp:sp modelId="{7C8E7BEA-C51A-4CC3-965F-669D4C7F0D5C}">
      <dsp:nvSpPr>
        <dsp:cNvPr id="0" name=""/>
        <dsp:cNvSpPr/>
      </dsp:nvSpPr>
      <dsp:spPr>
        <a:xfrm>
          <a:off x="729903" y="4233302"/>
          <a:ext cx="1587079" cy="1587079"/>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0F230F-8986-4678-8428-421E46A825FB}">
      <dsp:nvSpPr>
        <dsp:cNvPr id="0" name=""/>
        <dsp:cNvSpPr/>
      </dsp:nvSpPr>
      <dsp:spPr>
        <a:xfrm>
          <a:off x="2533167" y="4229334"/>
          <a:ext cx="2380619" cy="158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Submit data to Missouri Aggregation &amp; Validation Portal</a:t>
          </a:r>
        </a:p>
      </dsp:txBody>
      <dsp:txXfrm>
        <a:off x="2533167" y="4229334"/>
        <a:ext cx="2380619" cy="1587079"/>
      </dsp:txXfrm>
    </dsp:sp>
    <dsp:sp modelId="{2429DAD1-C9B2-4DAA-99BD-6D638AAC1072}">
      <dsp:nvSpPr>
        <dsp:cNvPr id="0" name=""/>
        <dsp:cNvSpPr/>
      </dsp:nvSpPr>
      <dsp:spPr>
        <a:xfrm>
          <a:off x="6997884" y="2142562"/>
          <a:ext cx="1587079" cy="1587079"/>
        </a:xfrm>
        <a:prstGeom prst="ellipse">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AE11C-CB8D-4A9C-BB85-F9BF2008734F}">
      <dsp:nvSpPr>
        <dsp:cNvPr id="0" name=""/>
        <dsp:cNvSpPr/>
      </dsp:nvSpPr>
      <dsp:spPr>
        <a:xfrm>
          <a:off x="8858339" y="2212680"/>
          <a:ext cx="2380619" cy="158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No</a:t>
          </a:r>
        </a:p>
      </dsp:txBody>
      <dsp:txXfrm>
        <a:off x="8858339" y="2212680"/>
        <a:ext cx="2380619" cy="1587079"/>
      </dsp:txXfrm>
    </dsp:sp>
    <dsp:sp modelId="{E15B1AEF-05EE-4B62-8E81-C6F51D6722DA}">
      <dsp:nvSpPr>
        <dsp:cNvPr id="0" name=""/>
        <dsp:cNvSpPr/>
      </dsp:nvSpPr>
      <dsp:spPr>
        <a:xfrm>
          <a:off x="6997884" y="4229556"/>
          <a:ext cx="1587079" cy="1587079"/>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C31358-55CA-4859-85B4-D11C612D726A}">
      <dsp:nvSpPr>
        <dsp:cNvPr id="0" name=""/>
        <dsp:cNvSpPr/>
      </dsp:nvSpPr>
      <dsp:spPr>
        <a:xfrm>
          <a:off x="8803751" y="4288612"/>
          <a:ext cx="2380619" cy="1587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Apply to Board for GIS Data Remediation Grant</a:t>
          </a:r>
        </a:p>
      </dsp:txBody>
      <dsp:txXfrm>
        <a:off x="8803751" y="4288612"/>
        <a:ext cx="2380619" cy="1587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858CC-DF96-4FEB-AFE8-62A2FE0A2808}">
      <dsp:nvSpPr>
        <dsp:cNvPr id="0" name=""/>
        <dsp:cNvSpPr/>
      </dsp:nvSpPr>
      <dsp:spPr>
        <a:xfrm>
          <a:off x="465764" y="1404598"/>
          <a:ext cx="2023626" cy="1700266"/>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078960-BD5A-4864-892A-77FC02146BBF}">
      <dsp:nvSpPr>
        <dsp:cNvPr id="0" name=""/>
        <dsp:cNvSpPr/>
      </dsp:nvSpPr>
      <dsp:spPr>
        <a:xfrm>
          <a:off x="200335" y="3430076"/>
          <a:ext cx="3509923" cy="312441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GIS Grant</a:t>
          </a:r>
        </a:p>
        <a:p>
          <a:pPr marL="114300" lvl="1" indent="-114300" algn="l" defTabSz="622300">
            <a:lnSpc>
              <a:spcPct val="90000"/>
            </a:lnSpc>
            <a:spcBef>
              <a:spcPct val="0"/>
            </a:spcBef>
            <a:spcAft>
              <a:spcPct val="15000"/>
            </a:spcAft>
            <a:buChar char="•"/>
          </a:pPr>
          <a:r>
            <a:rPr lang="en-US" sz="1400" kern="1200" dirty="0"/>
            <a:t>Fill out GIS Grant Application</a:t>
          </a:r>
        </a:p>
        <a:p>
          <a:pPr marL="228600" lvl="2" indent="-114300" algn="l" defTabSz="622300">
            <a:lnSpc>
              <a:spcPct val="90000"/>
            </a:lnSpc>
            <a:spcBef>
              <a:spcPct val="0"/>
            </a:spcBef>
            <a:spcAft>
              <a:spcPct val="15000"/>
            </a:spcAft>
            <a:buChar char="•"/>
          </a:pPr>
          <a:r>
            <a:rPr lang="en-US" sz="1400" kern="1200" dirty="0"/>
            <a:t>90/10 Match Requirement</a:t>
          </a:r>
        </a:p>
        <a:p>
          <a:pPr marL="114300" lvl="1" indent="-114300" algn="l" defTabSz="622300">
            <a:lnSpc>
              <a:spcPct val="90000"/>
            </a:lnSpc>
            <a:spcBef>
              <a:spcPct val="0"/>
            </a:spcBef>
            <a:spcAft>
              <a:spcPct val="15000"/>
            </a:spcAft>
            <a:buChar char="•"/>
          </a:pPr>
          <a:r>
            <a:rPr lang="en-US" sz="1400" kern="1200" dirty="0"/>
            <a:t>Fill out PSAP Survey if not completed</a:t>
          </a:r>
        </a:p>
        <a:p>
          <a:pPr marL="114300" lvl="1" indent="-114300" algn="l" defTabSz="622300">
            <a:lnSpc>
              <a:spcPct val="90000"/>
            </a:lnSpc>
            <a:spcBef>
              <a:spcPct val="0"/>
            </a:spcBef>
            <a:spcAft>
              <a:spcPct val="15000"/>
            </a:spcAft>
            <a:buChar char="•"/>
          </a:pPr>
          <a:r>
            <a:rPr lang="en-US" sz="1400" kern="1200" dirty="0"/>
            <a:t>Do you have GIS Data?</a:t>
          </a:r>
        </a:p>
        <a:p>
          <a:pPr marL="114300" lvl="1" indent="-114300" algn="l" defTabSz="622300">
            <a:lnSpc>
              <a:spcPct val="90000"/>
            </a:lnSpc>
            <a:spcBef>
              <a:spcPct val="0"/>
            </a:spcBef>
            <a:spcAft>
              <a:spcPct val="15000"/>
            </a:spcAft>
            <a:buChar char="•"/>
          </a:pPr>
          <a:r>
            <a:rPr lang="en-US" sz="1400" kern="1200" dirty="0"/>
            <a:t>What data do you have?</a:t>
          </a:r>
        </a:p>
        <a:p>
          <a:pPr marL="228600" lvl="2" indent="-114300" algn="l" defTabSz="622300">
            <a:lnSpc>
              <a:spcPct val="90000"/>
            </a:lnSpc>
            <a:spcBef>
              <a:spcPct val="0"/>
            </a:spcBef>
            <a:spcAft>
              <a:spcPct val="15000"/>
            </a:spcAft>
            <a:buChar char="•"/>
          </a:pPr>
          <a:r>
            <a:rPr lang="en-US" sz="1400" kern="1200" dirty="0"/>
            <a:t>Road Centerlines</a:t>
          </a:r>
        </a:p>
        <a:p>
          <a:pPr marL="228600" lvl="2" indent="-114300" algn="l" defTabSz="622300">
            <a:lnSpc>
              <a:spcPct val="90000"/>
            </a:lnSpc>
            <a:spcBef>
              <a:spcPct val="0"/>
            </a:spcBef>
            <a:spcAft>
              <a:spcPct val="15000"/>
            </a:spcAft>
            <a:buChar char="•"/>
          </a:pPr>
          <a:r>
            <a:rPr lang="en-US" sz="1400" kern="1200" dirty="0"/>
            <a:t>Address Points</a:t>
          </a:r>
        </a:p>
        <a:p>
          <a:pPr marL="228600" lvl="2" indent="-114300" algn="l" defTabSz="622300">
            <a:lnSpc>
              <a:spcPct val="90000"/>
            </a:lnSpc>
            <a:spcBef>
              <a:spcPct val="0"/>
            </a:spcBef>
            <a:spcAft>
              <a:spcPct val="15000"/>
            </a:spcAft>
            <a:buChar char="•"/>
          </a:pPr>
          <a:r>
            <a:rPr lang="en-US" sz="1400" kern="1200" dirty="0"/>
            <a:t>Provisioning Boundary</a:t>
          </a:r>
        </a:p>
        <a:p>
          <a:pPr marL="228600" lvl="2" indent="-114300" algn="l" defTabSz="622300">
            <a:lnSpc>
              <a:spcPct val="90000"/>
            </a:lnSpc>
            <a:spcBef>
              <a:spcPct val="0"/>
            </a:spcBef>
            <a:spcAft>
              <a:spcPct val="15000"/>
            </a:spcAft>
            <a:buChar char="•"/>
          </a:pPr>
          <a:r>
            <a:rPr lang="en-US" sz="1400" kern="1200" dirty="0"/>
            <a:t>Emergency Service Boundaries</a:t>
          </a:r>
        </a:p>
        <a:p>
          <a:pPr marL="228600" lvl="2" indent="-114300" algn="l" defTabSz="622300">
            <a:lnSpc>
              <a:spcPct val="90000"/>
            </a:lnSpc>
            <a:spcBef>
              <a:spcPct val="0"/>
            </a:spcBef>
            <a:spcAft>
              <a:spcPct val="15000"/>
            </a:spcAft>
            <a:buChar char="•"/>
          </a:pPr>
          <a:r>
            <a:rPr lang="en-US" sz="1400" kern="1200" dirty="0"/>
            <a:t>Incorporated Municipality Boundaries</a:t>
          </a:r>
        </a:p>
        <a:p>
          <a:pPr marL="228600" lvl="2" indent="-114300" algn="l" defTabSz="622300">
            <a:lnSpc>
              <a:spcPct val="90000"/>
            </a:lnSpc>
            <a:spcBef>
              <a:spcPct val="0"/>
            </a:spcBef>
            <a:spcAft>
              <a:spcPct val="15000"/>
            </a:spcAft>
            <a:buChar char="•"/>
          </a:pPr>
          <a:r>
            <a:rPr lang="en-US" sz="1400" kern="1200" dirty="0"/>
            <a:t>County Boundaries</a:t>
          </a:r>
        </a:p>
        <a:p>
          <a:pPr marL="114300" lvl="2" indent="-57150" algn="l" defTabSz="488950">
            <a:lnSpc>
              <a:spcPct val="90000"/>
            </a:lnSpc>
            <a:spcBef>
              <a:spcPct val="0"/>
            </a:spcBef>
            <a:spcAft>
              <a:spcPct val="15000"/>
            </a:spcAft>
            <a:buChar char="•"/>
          </a:pPr>
          <a:endParaRPr lang="en-US" sz="1100" kern="1200" dirty="0"/>
        </a:p>
      </dsp:txBody>
      <dsp:txXfrm>
        <a:off x="291846" y="3521587"/>
        <a:ext cx="3326901" cy="2941388"/>
      </dsp:txXfrm>
    </dsp:sp>
    <dsp:sp modelId="{FF62FF74-085A-48F1-8055-DB07B7FB2958}">
      <dsp:nvSpPr>
        <dsp:cNvPr id="0" name=""/>
        <dsp:cNvSpPr/>
      </dsp:nvSpPr>
      <dsp:spPr>
        <a:xfrm rot="21567059">
          <a:off x="3305616" y="2028272"/>
          <a:ext cx="816281" cy="4100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305619" y="2110874"/>
        <a:ext cx="693262" cy="246037"/>
      </dsp:txXfrm>
    </dsp:sp>
    <dsp:sp modelId="{28644AAB-CDDB-4867-B91B-586A04B77424}">
      <dsp:nvSpPr>
        <dsp:cNvPr id="0" name=""/>
        <dsp:cNvSpPr/>
      </dsp:nvSpPr>
      <dsp:spPr>
        <a:xfrm>
          <a:off x="4821517" y="1411173"/>
          <a:ext cx="1948827" cy="160435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49A738-7635-4443-BCF9-6CD3AC8F1B03}">
      <dsp:nvSpPr>
        <dsp:cNvPr id="0" name=""/>
        <dsp:cNvSpPr/>
      </dsp:nvSpPr>
      <dsp:spPr>
        <a:xfrm>
          <a:off x="4048053" y="3505280"/>
          <a:ext cx="3874343" cy="31000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Request Project Assessment Quotation (PAQ) from Approved Vendors</a:t>
          </a:r>
        </a:p>
        <a:p>
          <a:pPr marL="114300" lvl="1" indent="-114300" algn="l" defTabSz="622300">
            <a:lnSpc>
              <a:spcPct val="90000"/>
            </a:lnSpc>
            <a:spcBef>
              <a:spcPct val="0"/>
            </a:spcBef>
            <a:spcAft>
              <a:spcPct val="15000"/>
            </a:spcAft>
            <a:buChar char="•"/>
          </a:pPr>
          <a:r>
            <a:rPr lang="en-US" sz="1400" kern="1200" dirty="0"/>
            <a:t>Requirements</a:t>
          </a:r>
        </a:p>
        <a:p>
          <a:pPr marL="228600" lvl="2" indent="-114300" algn="l" defTabSz="622300">
            <a:lnSpc>
              <a:spcPct val="90000"/>
            </a:lnSpc>
            <a:spcBef>
              <a:spcPct val="0"/>
            </a:spcBef>
            <a:spcAft>
              <a:spcPct val="15000"/>
            </a:spcAft>
            <a:buChar char="•"/>
          </a:pPr>
          <a:r>
            <a:rPr lang="en-US" sz="1400" kern="1200" dirty="0"/>
            <a:t>Send Board copy of PAQ for completeness review</a:t>
          </a:r>
        </a:p>
        <a:p>
          <a:pPr marL="228600" lvl="2" indent="-114300" algn="l" defTabSz="622300">
            <a:lnSpc>
              <a:spcPct val="90000"/>
            </a:lnSpc>
            <a:spcBef>
              <a:spcPct val="0"/>
            </a:spcBef>
            <a:spcAft>
              <a:spcPct val="15000"/>
            </a:spcAft>
            <a:buChar char="•"/>
          </a:pPr>
          <a:r>
            <a:rPr lang="en-US" sz="1400" kern="1200" dirty="0"/>
            <a:t>GIS Data must meet Missouri NG911 GIS Standard</a:t>
          </a:r>
        </a:p>
        <a:p>
          <a:pPr marL="342900" lvl="3" indent="-114300" algn="l" defTabSz="622300">
            <a:lnSpc>
              <a:spcPct val="90000"/>
            </a:lnSpc>
            <a:spcBef>
              <a:spcPct val="0"/>
            </a:spcBef>
            <a:spcAft>
              <a:spcPct val="15000"/>
            </a:spcAft>
            <a:buChar char="•"/>
          </a:pPr>
          <a:r>
            <a:rPr lang="en-US" sz="1400" kern="1200" dirty="0"/>
            <a:t>Required layers listed in Standard</a:t>
          </a:r>
        </a:p>
        <a:p>
          <a:pPr marL="342900" lvl="3" indent="-114300" algn="l" defTabSz="622300">
            <a:lnSpc>
              <a:spcPct val="90000"/>
            </a:lnSpc>
            <a:spcBef>
              <a:spcPct val="0"/>
            </a:spcBef>
            <a:spcAft>
              <a:spcPct val="15000"/>
            </a:spcAft>
            <a:buChar char="•"/>
          </a:pPr>
          <a:r>
            <a:rPr lang="en-US" sz="1400" kern="1200" dirty="0"/>
            <a:t>No funding for parcels or PII data</a:t>
          </a:r>
        </a:p>
      </dsp:txBody>
      <dsp:txXfrm>
        <a:off x="4138852" y="3596079"/>
        <a:ext cx="3692745" cy="2918494"/>
      </dsp:txXfrm>
    </dsp:sp>
    <dsp:sp modelId="{F0BA44F5-6AE1-4459-9596-A25D8274E679}">
      <dsp:nvSpPr>
        <dsp:cNvPr id="0" name=""/>
        <dsp:cNvSpPr/>
      </dsp:nvSpPr>
      <dsp:spPr>
        <a:xfrm rot="21572343">
          <a:off x="7531100" y="1991300"/>
          <a:ext cx="760792" cy="4100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7531102" y="2073808"/>
        <a:ext cx="637773" cy="246037"/>
      </dsp:txXfrm>
    </dsp:sp>
    <dsp:sp modelId="{BF84CAEC-819D-4F40-BDCD-54D7914ACF52}">
      <dsp:nvSpPr>
        <dsp:cNvPr id="0" name=""/>
        <dsp:cNvSpPr/>
      </dsp:nvSpPr>
      <dsp:spPr>
        <a:xfrm>
          <a:off x="8943966" y="1338397"/>
          <a:ext cx="2169759" cy="1681801"/>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9CA278-677E-4EED-AAFD-31640FE80CA5}">
      <dsp:nvSpPr>
        <dsp:cNvPr id="0" name=""/>
        <dsp:cNvSpPr/>
      </dsp:nvSpPr>
      <dsp:spPr>
        <a:xfrm>
          <a:off x="8288297" y="3486278"/>
          <a:ext cx="3315767" cy="31258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Evaluate &amp; Score Vendor Responses</a:t>
          </a:r>
        </a:p>
        <a:p>
          <a:pPr marL="114300" lvl="1" indent="-114300" algn="l" defTabSz="622300">
            <a:lnSpc>
              <a:spcPct val="90000"/>
            </a:lnSpc>
            <a:spcBef>
              <a:spcPct val="0"/>
            </a:spcBef>
            <a:spcAft>
              <a:spcPct val="15000"/>
            </a:spcAft>
            <a:buChar char="•"/>
          </a:pPr>
          <a:r>
            <a:rPr lang="en-US" sz="1400" kern="1200" dirty="0"/>
            <a:t>Completeness</a:t>
          </a:r>
        </a:p>
        <a:p>
          <a:pPr marL="114300" lvl="1" indent="-114300" algn="l" defTabSz="622300">
            <a:lnSpc>
              <a:spcPct val="90000"/>
            </a:lnSpc>
            <a:spcBef>
              <a:spcPct val="0"/>
            </a:spcBef>
            <a:spcAft>
              <a:spcPct val="15000"/>
            </a:spcAft>
            <a:buChar char="•"/>
          </a:pPr>
          <a:r>
            <a:rPr lang="en-US" sz="1400" kern="1200" dirty="0"/>
            <a:t>Cost</a:t>
          </a:r>
        </a:p>
        <a:p>
          <a:pPr marL="114300" lvl="1" indent="-114300" algn="l" defTabSz="622300">
            <a:lnSpc>
              <a:spcPct val="90000"/>
            </a:lnSpc>
            <a:spcBef>
              <a:spcPct val="0"/>
            </a:spcBef>
            <a:spcAft>
              <a:spcPct val="15000"/>
            </a:spcAft>
            <a:buChar char="•"/>
          </a:pPr>
          <a:r>
            <a:rPr lang="en-US" sz="1400" kern="1200" dirty="0"/>
            <a:t>Quality</a:t>
          </a:r>
        </a:p>
        <a:p>
          <a:pPr marL="114300" lvl="1" indent="-114300" algn="l" defTabSz="622300">
            <a:lnSpc>
              <a:spcPct val="90000"/>
            </a:lnSpc>
            <a:spcBef>
              <a:spcPct val="0"/>
            </a:spcBef>
            <a:spcAft>
              <a:spcPct val="15000"/>
            </a:spcAft>
            <a:buChar char="•"/>
          </a:pPr>
          <a:r>
            <a:rPr lang="en-US" sz="1400" kern="1200" dirty="0"/>
            <a:t>Schedule</a:t>
          </a:r>
        </a:p>
      </dsp:txBody>
      <dsp:txXfrm>
        <a:off x="8379851" y="3577832"/>
        <a:ext cx="3132659" cy="2942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48A7B-5163-44CD-97CA-6F7C699C0C27}">
      <dsp:nvSpPr>
        <dsp:cNvPr id="0" name=""/>
        <dsp:cNvSpPr/>
      </dsp:nvSpPr>
      <dsp:spPr>
        <a:xfrm>
          <a:off x="1548" y="1053808"/>
          <a:ext cx="2015937" cy="201593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B9A151-59FF-4001-997B-70A1A2957FBB}">
      <dsp:nvSpPr>
        <dsp:cNvPr id="0" name=""/>
        <dsp:cNvSpPr/>
      </dsp:nvSpPr>
      <dsp:spPr>
        <a:xfrm>
          <a:off x="356415" y="2797372"/>
          <a:ext cx="2015937" cy="20159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Vendor Selected</a:t>
          </a:r>
        </a:p>
        <a:p>
          <a:pPr marL="171450" lvl="1" indent="-171450" algn="l" defTabSz="711200">
            <a:lnSpc>
              <a:spcPct val="90000"/>
            </a:lnSpc>
            <a:spcBef>
              <a:spcPct val="0"/>
            </a:spcBef>
            <a:spcAft>
              <a:spcPct val="15000"/>
            </a:spcAft>
            <a:buChar char="•"/>
          </a:pPr>
          <a:r>
            <a:rPr lang="en-US" sz="1600" kern="1200" dirty="0"/>
            <a:t>Board Approval</a:t>
          </a:r>
        </a:p>
        <a:p>
          <a:pPr marL="171450" lvl="1" indent="-171450" algn="l" defTabSz="711200">
            <a:lnSpc>
              <a:spcPct val="90000"/>
            </a:lnSpc>
            <a:spcBef>
              <a:spcPct val="0"/>
            </a:spcBef>
            <a:spcAft>
              <a:spcPct val="15000"/>
            </a:spcAft>
            <a:buChar char="•"/>
          </a:pPr>
          <a:r>
            <a:rPr lang="en-US" sz="1600" kern="1200" dirty="0"/>
            <a:t>Contract</a:t>
          </a:r>
        </a:p>
        <a:p>
          <a:pPr marL="171450" lvl="1" indent="-171450" algn="l" defTabSz="711200">
            <a:lnSpc>
              <a:spcPct val="90000"/>
            </a:lnSpc>
            <a:spcBef>
              <a:spcPct val="0"/>
            </a:spcBef>
            <a:spcAft>
              <a:spcPct val="15000"/>
            </a:spcAft>
            <a:buChar char="•"/>
          </a:pPr>
          <a:r>
            <a:rPr lang="en-US" sz="1600" kern="1200" dirty="0"/>
            <a:t>Specifications</a:t>
          </a:r>
        </a:p>
      </dsp:txBody>
      <dsp:txXfrm>
        <a:off x="415460" y="2856417"/>
        <a:ext cx="1897847" cy="1897847"/>
      </dsp:txXfrm>
    </dsp:sp>
    <dsp:sp modelId="{ED00E3CE-729D-480B-AADA-CF786205B22C}">
      <dsp:nvSpPr>
        <dsp:cNvPr id="0" name=""/>
        <dsp:cNvSpPr/>
      </dsp:nvSpPr>
      <dsp:spPr>
        <a:xfrm>
          <a:off x="2405799" y="1819576"/>
          <a:ext cx="388314" cy="4844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405799" y="1916456"/>
        <a:ext cx="271820" cy="290641"/>
      </dsp:txXfrm>
    </dsp:sp>
    <dsp:sp modelId="{69B0EF96-2F88-45EF-A06D-F563D059D60D}">
      <dsp:nvSpPr>
        <dsp:cNvPr id="0" name=""/>
        <dsp:cNvSpPr/>
      </dsp:nvSpPr>
      <dsp:spPr>
        <a:xfrm>
          <a:off x="3126954" y="1053808"/>
          <a:ext cx="2015937" cy="201593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78FDA9-FDEF-4A59-A54D-6C94129525CD}">
      <dsp:nvSpPr>
        <dsp:cNvPr id="0" name=""/>
        <dsp:cNvSpPr/>
      </dsp:nvSpPr>
      <dsp:spPr>
        <a:xfrm>
          <a:off x="3373121" y="2843637"/>
          <a:ext cx="2015937" cy="20159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Data Creation or Remediation</a:t>
          </a:r>
        </a:p>
        <a:p>
          <a:pPr marL="171450" lvl="1" indent="-171450" algn="l" defTabSz="711200">
            <a:lnSpc>
              <a:spcPct val="90000"/>
            </a:lnSpc>
            <a:spcBef>
              <a:spcPct val="0"/>
            </a:spcBef>
            <a:spcAft>
              <a:spcPct val="15000"/>
            </a:spcAft>
            <a:buChar char="•"/>
          </a:pPr>
          <a:r>
            <a:rPr lang="en-US" sz="1600" kern="1200" dirty="0"/>
            <a:t>Missouri Standards</a:t>
          </a:r>
        </a:p>
        <a:p>
          <a:pPr marL="171450" lvl="1" indent="-171450" algn="l" defTabSz="711200">
            <a:lnSpc>
              <a:spcPct val="90000"/>
            </a:lnSpc>
            <a:spcBef>
              <a:spcPct val="0"/>
            </a:spcBef>
            <a:spcAft>
              <a:spcPct val="15000"/>
            </a:spcAft>
            <a:buChar char="•"/>
          </a:pPr>
          <a:r>
            <a:rPr lang="en-US" sz="1600" kern="1200" dirty="0"/>
            <a:t>NENA Standards</a:t>
          </a:r>
        </a:p>
      </dsp:txBody>
      <dsp:txXfrm>
        <a:off x="3432166" y="2902682"/>
        <a:ext cx="1897847" cy="1897847"/>
      </dsp:txXfrm>
    </dsp:sp>
    <dsp:sp modelId="{4C048C8A-67B9-4577-80D5-1CCBDA27C917}">
      <dsp:nvSpPr>
        <dsp:cNvPr id="0" name=""/>
        <dsp:cNvSpPr/>
      </dsp:nvSpPr>
      <dsp:spPr>
        <a:xfrm>
          <a:off x="5531205" y="1819576"/>
          <a:ext cx="388314" cy="4844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531205" y="1916456"/>
        <a:ext cx="271820" cy="290641"/>
      </dsp:txXfrm>
    </dsp:sp>
    <dsp:sp modelId="{D94CBB2E-72D8-422D-BDDE-BAEC099EDF6A}">
      <dsp:nvSpPr>
        <dsp:cNvPr id="0" name=""/>
        <dsp:cNvSpPr/>
      </dsp:nvSpPr>
      <dsp:spPr>
        <a:xfrm>
          <a:off x="6252359" y="1053808"/>
          <a:ext cx="2015937" cy="2015937"/>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A46BBD-BC5E-4985-A429-F5931B5F11D4}">
      <dsp:nvSpPr>
        <dsp:cNvPr id="0" name=""/>
        <dsp:cNvSpPr/>
      </dsp:nvSpPr>
      <dsp:spPr>
        <a:xfrm>
          <a:off x="6633937" y="2837428"/>
          <a:ext cx="2015937" cy="20159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Data Validation</a:t>
          </a:r>
        </a:p>
        <a:p>
          <a:pPr marL="171450" lvl="1" indent="-171450" algn="l" defTabSz="711200">
            <a:lnSpc>
              <a:spcPct val="90000"/>
            </a:lnSpc>
            <a:spcBef>
              <a:spcPct val="0"/>
            </a:spcBef>
            <a:spcAft>
              <a:spcPct val="15000"/>
            </a:spcAft>
            <a:buChar char="•"/>
          </a:pPr>
          <a:r>
            <a:rPr lang="en-US" sz="1600" kern="1200" dirty="0"/>
            <a:t>Upload to Portal</a:t>
          </a:r>
        </a:p>
        <a:p>
          <a:pPr marL="171450" lvl="1" indent="-171450" algn="l" defTabSz="711200">
            <a:lnSpc>
              <a:spcPct val="90000"/>
            </a:lnSpc>
            <a:spcBef>
              <a:spcPct val="0"/>
            </a:spcBef>
            <a:spcAft>
              <a:spcPct val="15000"/>
            </a:spcAft>
            <a:buChar char="•"/>
          </a:pPr>
          <a:r>
            <a:rPr lang="en-US" sz="1600" kern="1200" dirty="0"/>
            <a:t>Validation against Missouri Standard </a:t>
          </a:r>
        </a:p>
      </dsp:txBody>
      <dsp:txXfrm>
        <a:off x="6692982" y="2896473"/>
        <a:ext cx="1897847" cy="1897847"/>
      </dsp:txXfrm>
    </dsp:sp>
    <dsp:sp modelId="{92839A1E-BC68-4B90-912B-75D5876980A3}">
      <dsp:nvSpPr>
        <dsp:cNvPr id="0" name=""/>
        <dsp:cNvSpPr/>
      </dsp:nvSpPr>
      <dsp:spPr>
        <a:xfrm>
          <a:off x="8656611" y="1819576"/>
          <a:ext cx="388314" cy="4844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8656611" y="1916456"/>
        <a:ext cx="271820" cy="290641"/>
      </dsp:txXfrm>
    </dsp:sp>
    <dsp:sp modelId="{32C844E4-D6B2-41A3-A78E-A46074332925}">
      <dsp:nvSpPr>
        <dsp:cNvPr id="0" name=""/>
        <dsp:cNvSpPr/>
      </dsp:nvSpPr>
      <dsp:spPr>
        <a:xfrm>
          <a:off x="9377765" y="1053808"/>
          <a:ext cx="2015937" cy="2015937"/>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5F96A3-FB0C-4180-9DF9-0F52D4AFA436}">
      <dsp:nvSpPr>
        <dsp:cNvPr id="0" name=""/>
        <dsp:cNvSpPr/>
      </dsp:nvSpPr>
      <dsp:spPr>
        <a:xfrm>
          <a:off x="9420505" y="2819184"/>
          <a:ext cx="2015937" cy="20159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Payments</a:t>
          </a:r>
        </a:p>
        <a:p>
          <a:pPr marL="171450" lvl="1" indent="-171450" algn="l" defTabSz="711200">
            <a:lnSpc>
              <a:spcPct val="90000"/>
            </a:lnSpc>
            <a:spcBef>
              <a:spcPct val="0"/>
            </a:spcBef>
            <a:spcAft>
              <a:spcPct val="15000"/>
            </a:spcAft>
            <a:buChar char="•"/>
          </a:pPr>
          <a:r>
            <a:rPr lang="en-US" sz="1600" kern="1200" dirty="0"/>
            <a:t>Invoice submitted to Board</a:t>
          </a:r>
        </a:p>
        <a:p>
          <a:pPr marL="171450" lvl="1" indent="-171450" algn="l" defTabSz="711200">
            <a:lnSpc>
              <a:spcPct val="90000"/>
            </a:lnSpc>
            <a:spcBef>
              <a:spcPct val="0"/>
            </a:spcBef>
            <a:spcAft>
              <a:spcPct val="15000"/>
            </a:spcAft>
            <a:buChar char="•"/>
          </a:pPr>
          <a:r>
            <a:rPr lang="en-US" sz="1600" kern="1200" dirty="0"/>
            <a:t>Board submits to Missouri ARPA Portal</a:t>
          </a:r>
        </a:p>
      </dsp:txBody>
      <dsp:txXfrm>
        <a:off x="9479550" y="2878229"/>
        <a:ext cx="1897847" cy="18978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A54B2-F3ED-4053-ADD3-82C3B6B33962}">
      <dsp:nvSpPr>
        <dsp:cNvPr id="0" name=""/>
        <dsp:cNvSpPr/>
      </dsp:nvSpPr>
      <dsp:spPr>
        <a:xfrm>
          <a:off x="1135069" y="1122"/>
          <a:ext cx="1087277" cy="108727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3E6D24-7F23-44C8-ABBC-D02502E25064}">
      <dsp:nvSpPr>
        <dsp:cNvPr id="0" name=""/>
        <dsp:cNvSpPr/>
      </dsp:nvSpPr>
      <dsp:spPr>
        <a:xfrm>
          <a:off x="1366784" y="232837"/>
          <a:ext cx="623847" cy="6238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EC019D-42CE-4D4C-812F-7950EAC6053B}">
      <dsp:nvSpPr>
        <dsp:cNvPr id="0" name=""/>
        <dsp:cNvSpPr/>
      </dsp:nvSpPr>
      <dsp:spPr>
        <a:xfrm>
          <a:off x="787497" y="1427060"/>
          <a:ext cx="1782421" cy="71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Invoice received from Vendor</a:t>
          </a:r>
        </a:p>
      </dsp:txBody>
      <dsp:txXfrm>
        <a:off x="787497" y="1427060"/>
        <a:ext cx="1782421" cy="712968"/>
      </dsp:txXfrm>
    </dsp:sp>
    <dsp:sp modelId="{800CFAA3-5191-40BF-AD12-39E04D859DE2}">
      <dsp:nvSpPr>
        <dsp:cNvPr id="0" name=""/>
        <dsp:cNvSpPr/>
      </dsp:nvSpPr>
      <dsp:spPr>
        <a:xfrm>
          <a:off x="3229415" y="1122"/>
          <a:ext cx="1087277" cy="108727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1E733D-8333-4CBB-9B1C-3546919DB90C}">
      <dsp:nvSpPr>
        <dsp:cNvPr id="0" name=""/>
        <dsp:cNvSpPr/>
      </dsp:nvSpPr>
      <dsp:spPr>
        <a:xfrm>
          <a:off x="3461130" y="232837"/>
          <a:ext cx="623847" cy="6238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99DEE0-6D57-40EF-A4B0-CEE81486AE21}">
      <dsp:nvSpPr>
        <dsp:cNvPr id="0" name=""/>
        <dsp:cNvSpPr/>
      </dsp:nvSpPr>
      <dsp:spPr>
        <a:xfrm>
          <a:off x="2881843" y="1427060"/>
          <a:ext cx="1782421" cy="71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Invoice sent to Board for approval</a:t>
          </a:r>
        </a:p>
      </dsp:txBody>
      <dsp:txXfrm>
        <a:off x="2881843" y="1427060"/>
        <a:ext cx="1782421" cy="712968"/>
      </dsp:txXfrm>
    </dsp:sp>
    <dsp:sp modelId="{E53E4BE8-2547-4FD4-822D-0AFB84BF5647}">
      <dsp:nvSpPr>
        <dsp:cNvPr id="0" name=""/>
        <dsp:cNvSpPr/>
      </dsp:nvSpPr>
      <dsp:spPr>
        <a:xfrm>
          <a:off x="5323761" y="1122"/>
          <a:ext cx="1087277" cy="108727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BAB195-18A8-498F-9E8B-272E5B0D03E7}">
      <dsp:nvSpPr>
        <dsp:cNvPr id="0" name=""/>
        <dsp:cNvSpPr/>
      </dsp:nvSpPr>
      <dsp:spPr>
        <a:xfrm>
          <a:off x="5555476" y="232837"/>
          <a:ext cx="623847" cy="6238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F0CF0-91BD-4FCA-AD7F-CC618D55161C}">
      <dsp:nvSpPr>
        <dsp:cNvPr id="0" name=""/>
        <dsp:cNvSpPr/>
      </dsp:nvSpPr>
      <dsp:spPr>
        <a:xfrm>
          <a:off x="4976189" y="1427060"/>
          <a:ext cx="1782421" cy="71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Board checks Portal Validation Rate</a:t>
          </a:r>
        </a:p>
      </dsp:txBody>
      <dsp:txXfrm>
        <a:off x="4976189" y="1427060"/>
        <a:ext cx="1782421" cy="712968"/>
      </dsp:txXfrm>
    </dsp:sp>
    <dsp:sp modelId="{EBDF4F0F-4A7A-45E8-B601-943A0F5DFA00}">
      <dsp:nvSpPr>
        <dsp:cNvPr id="0" name=""/>
        <dsp:cNvSpPr/>
      </dsp:nvSpPr>
      <dsp:spPr>
        <a:xfrm>
          <a:off x="7418107" y="1122"/>
          <a:ext cx="1087277" cy="108727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738EA2-BAC3-448C-BB3A-B89BF589752C}">
      <dsp:nvSpPr>
        <dsp:cNvPr id="0" name=""/>
        <dsp:cNvSpPr/>
      </dsp:nvSpPr>
      <dsp:spPr>
        <a:xfrm>
          <a:off x="7649821" y="232837"/>
          <a:ext cx="623847" cy="62384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C80FAE-54D9-4CD5-B8B3-8F4CCA688279}">
      <dsp:nvSpPr>
        <dsp:cNvPr id="0" name=""/>
        <dsp:cNvSpPr/>
      </dsp:nvSpPr>
      <dsp:spPr>
        <a:xfrm>
          <a:off x="7070534" y="1427060"/>
          <a:ext cx="1782421" cy="71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Board approves invoice</a:t>
          </a:r>
        </a:p>
      </dsp:txBody>
      <dsp:txXfrm>
        <a:off x="7070534" y="1427060"/>
        <a:ext cx="1782421" cy="712968"/>
      </dsp:txXfrm>
    </dsp:sp>
    <dsp:sp modelId="{AD35A200-41BC-4F7F-B6E8-EDA17B204E7B}">
      <dsp:nvSpPr>
        <dsp:cNvPr id="0" name=""/>
        <dsp:cNvSpPr/>
      </dsp:nvSpPr>
      <dsp:spPr>
        <a:xfrm>
          <a:off x="9512452" y="1122"/>
          <a:ext cx="1087277" cy="108727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889D63-1E05-47C3-A09C-95AC120E7663}">
      <dsp:nvSpPr>
        <dsp:cNvPr id="0" name=""/>
        <dsp:cNvSpPr/>
      </dsp:nvSpPr>
      <dsp:spPr>
        <a:xfrm>
          <a:off x="9744167" y="232837"/>
          <a:ext cx="623847" cy="62384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1610EA-1769-4322-8DC9-698CD8849B46}">
      <dsp:nvSpPr>
        <dsp:cNvPr id="0" name=""/>
        <dsp:cNvSpPr/>
      </dsp:nvSpPr>
      <dsp:spPr>
        <a:xfrm>
          <a:off x="9164880" y="1427060"/>
          <a:ext cx="1782421" cy="71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Board submits invoice to ARPA Portal for payment</a:t>
          </a:r>
        </a:p>
      </dsp:txBody>
      <dsp:txXfrm>
        <a:off x="9164880" y="1427060"/>
        <a:ext cx="1782421" cy="712968"/>
      </dsp:txXfrm>
    </dsp:sp>
    <dsp:sp modelId="{CD6271C7-477A-4884-8186-72A92AB3F9F7}">
      <dsp:nvSpPr>
        <dsp:cNvPr id="0" name=""/>
        <dsp:cNvSpPr/>
      </dsp:nvSpPr>
      <dsp:spPr>
        <a:xfrm>
          <a:off x="5323761" y="2585634"/>
          <a:ext cx="1087277" cy="108727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A7F077-1816-40EF-A9AE-50EA7F61424C}">
      <dsp:nvSpPr>
        <dsp:cNvPr id="0" name=""/>
        <dsp:cNvSpPr/>
      </dsp:nvSpPr>
      <dsp:spPr>
        <a:xfrm>
          <a:off x="5555476" y="2817349"/>
          <a:ext cx="623847" cy="62384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CA7AB5-4D5A-44F6-839A-330EFE695DAE}">
      <dsp:nvSpPr>
        <dsp:cNvPr id="0" name=""/>
        <dsp:cNvSpPr/>
      </dsp:nvSpPr>
      <dsp:spPr>
        <a:xfrm>
          <a:off x="4976189" y="4011571"/>
          <a:ext cx="1782421" cy="71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Payment sent to vendor</a:t>
          </a:r>
        </a:p>
      </dsp:txBody>
      <dsp:txXfrm>
        <a:off x="4976189" y="4011571"/>
        <a:ext cx="1782421" cy="7129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5F226-C156-4DF6-85BF-749645DEAB4B}">
      <dsp:nvSpPr>
        <dsp:cNvPr id="0" name=""/>
        <dsp:cNvSpPr/>
      </dsp:nvSpPr>
      <dsp:spPr>
        <a:xfrm>
          <a:off x="3363065" y="1907857"/>
          <a:ext cx="2331825" cy="2331825"/>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Data Aggregation</a:t>
          </a:r>
        </a:p>
      </dsp:txBody>
      <dsp:txXfrm>
        <a:off x="3831866" y="2454076"/>
        <a:ext cx="1394223" cy="1198606"/>
      </dsp:txXfrm>
    </dsp:sp>
    <dsp:sp modelId="{48D549D5-F4E3-4891-8D18-044E046A43D1}">
      <dsp:nvSpPr>
        <dsp:cNvPr id="0" name=""/>
        <dsp:cNvSpPr/>
      </dsp:nvSpPr>
      <dsp:spPr>
        <a:xfrm>
          <a:off x="2006367" y="1356698"/>
          <a:ext cx="1695873" cy="1695873"/>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Data Validation</a:t>
          </a:r>
        </a:p>
      </dsp:txBody>
      <dsp:txXfrm>
        <a:off x="2433308" y="1786220"/>
        <a:ext cx="841991" cy="836829"/>
      </dsp:txXfrm>
    </dsp:sp>
    <dsp:sp modelId="{62DC2004-D3D6-4A3E-95AB-8C57B1910892}">
      <dsp:nvSpPr>
        <dsp:cNvPr id="0" name=""/>
        <dsp:cNvSpPr/>
      </dsp:nvSpPr>
      <dsp:spPr>
        <a:xfrm rot="20700000">
          <a:off x="2956229" y="186719"/>
          <a:ext cx="1661609" cy="166160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Data Upload</a:t>
          </a:r>
        </a:p>
      </dsp:txBody>
      <dsp:txXfrm rot="-20700000">
        <a:off x="3320669" y="551158"/>
        <a:ext cx="932730" cy="932730"/>
      </dsp:txXfrm>
    </dsp:sp>
    <dsp:sp modelId="{5B125AB0-9E8A-453B-B276-2013511A2186}">
      <dsp:nvSpPr>
        <dsp:cNvPr id="0" name=""/>
        <dsp:cNvSpPr/>
      </dsp:nvSpPr>
      <dsp:spPr>
        <a:xfrm>
          <a:off x="3184261" y="1555706"/>
          <a:ext cx="2984736" cy="2984736"/>
        </a:xfrm>
        <a:prstGeom prst="circularArrow">
          <a:avLst>
            <a:gd name="adj1" fmla="val 4688"/>
            <a:gd name="adj2" fmla="val 299029"/>
            <a:gd name="adj3" fmla="val 2517307"/>
            <a:gd name="adj4" fmla="val 1585882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E61055F-56A2-4E56-96DF-98E4487C833C}">
      <dsp:nvSpPr>
        <dsp:cNvPr id="0" name=""/>
        <dsp:cNvSpPr/>
      </dsp:nvSpPr>
      <dsp:spPr>
        <a:xfrm>
          <a:off x="1706031" y="981271"/>
          <a:ext cx="2168597" cy="216859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3B34039-2D11-46D4-8935-F13F4567AEA5}">
      <dsp:nvSpPr>
        <dsp:cNvPr id="0" name=""/>
        <dsp:cNvSpPr/>
      </dsp:nvSpPr>
      <dsp:spPr>
        <a:xfrm>
          <a:off x="2571881" y="-177430"/>
          <a:ext cx="2338185" cy="2338185"/>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00F4F-D6ED-40E4-982F-9DBB9A4E1C65}">
      <dsp:nvSpPr>
        <dsp:cNvPr id="0" name=""/>
        <dsp:cNvSpPr/>
      </dsp:nvSpPr>
      <dsp:spPr>
        <a:xfrm>
          <a:off x="4470123" y="44594"/>
          <a:ext cx="1460506" cy="1460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Submission</a:t>
          </a:r>
        </a:p>
      </dsp:txBody>
      <dsp:txXfrm>
        <a:off x="4470123" y="44594"/>
        <a:ext cx="1460506" cy="1460506"/>
      </dsp:txXfrm>
    </dsp:sp>
    <dsp:sp modelId="{97A010F9-3CCB-4083-AD61-1F9390DD2C30}">
      <dsp:nvSpPr>
        <dsp:cNvPr id="0" name=""/>
        <dsp:cNvSpPr/>
      </dsp:nvSpPr>
      <dsp:spPr>
        <a:xfrm>
          <a:off x="1033099" y="2175"/>
          <a:ext cx="5477601" cy="5477601"/>
        </a:xfrm>
        <a:prstGeom prst="circularArrow">
          <a:avLst>
            <a:gd name="adj1" fmla="val 5199"/>
            <a:gd name="adj2" fmla="val 335853"/>
            <a:gd name="adj3" fmla="val 21293487"/>
            <a:gd name="adj4" fmla="val 19766024"/>
            <a:gd name="adj5" fmla="val 606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C52C9-E011-415A-9246-C4DCF5AC4A29}">
      <dsp:nvSpPr>
        <dsp:cNvPr id="0" name=""/>
        <dsp:cNvSpPr/>
      </dsp:nvSpPr>
      <dsp:spPr>
        <a:xfrm>
          <a:off x="5352970" y="2761717"/>
          <a:ext cx="1460506" cy="1460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Validation</a:t>
          </a:r>
        </a:p>
      </dsp:txBody>
      <dsp:txXfrm>
        <a:off x="5352970" y="2761717"/>
        <a:ext cx="1460506" cy="1460506"/>
      </dsp:txXfrm>
    </dsp:sp>
    <dsp:sp modelId="{7A1ED016-8706-4AF1-B14D-4982F88AA924}">
      <dsp:nvSpPr>
        <dsp:cNvPr id="0" name=""/>
        <dsp:cNvSpPr/>
      </dsp:nvSpPr>
      <dsp:spPr>
        <a:xfrm>
          <a:off x="1033099" y="2175"/>
          <a:ext cx="5477601" cy="5477601"/>
        </a:xfrm>
        <a:prstGeom prst="circularArrow">
          <a:avLst>
            <a:gd name="adj1" fmla="val 5199"/>
            <a:gd name="adj2" fmla="val 335853"/>
            <a:gd name="adj3" fmla="val 4014952"/>
            <a:gd name="adj4" fmla="val 2253199"/>
            <a:gd name="adj5" fmla="val 606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8589DE-F83D-46CD-B26F-A966205BC01C}">
      <dsp:nvSpPr>
        <dsp:cNvPr id="0" name=""/>
        <dsp:cNvSpPr/>
      </dsp:nvSpPr>
      <dsp:spPr>
        <a:xfrm>
          <a:off x="3041646" y="4440992"/>
          <a:ext cx="1460506" cy="1460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Feedback</a:t>
          </a:r>
        </a:p>
      </dsp:txBody>
      <dsp:txXfrm>
        <a:off x="3041646" y="4440992"/>
        <a:ext cx="1460506" cy="1460506"/>
      </dsp:txXfrm>
    </dsp:sp>
    <dsp:sp modelId="{EC952820-6544-4DF8-A075-70DD59A06CF4}">
      <dsp:nvSpPr>
        <dsp:cNvPr id="0" name=""/>
        <dsp:cNvSpPr/>
      </dsp:nvSpPr>
      <dsp:spPr>
        <a:xfrm>
          <a:off x="1033099" y="2175"/>
          <a:ext cx="5477601" cy="5477601"/>
        </a:xfrm>
        <a:prstGeom prst="circularArrow">
          <a:avLst>
            <a:gd name="adj1" fmla="val 5199"/>
            <a:gd name="adj2" fmla="val 335853"/>
            <a:gd name="adj3" fmla="val 8210948"/>
            <a:gd name="adj4" fmla="val 6449195"/>
            <a:gd name="adj5" fmla="val 606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19CD1-7747-4603-B089-22D7503B04E6}">
      <dsp:nvSpPr>
        <dsp:cNvPr id="0" name=""/>
        <dsp:cNvSpPr/>
      </dsp:nvSpPr>
      <dsp:spPr>
        <a:xfrm>
          <a:off x="730323" y="2761717"/>
          <a:ext cx="1460506" cy="1460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Corrections</a:t>
          </a:r>
        </a:p>
      </dsp:txBody>
      <dsp:txXfrm>
        <a:off x="730323" y="2761717"/>
        <a:ext cx="1460506" cy="1460506"/>
      </dsp:txXfrm>
    </dsp:sp>
    <dsp:sp modelId="{EFE79D18-E48C-45AA-9009-5F15915371C8}">
      <dsp:nvSpPr>
        <dsp:cNvPr id="0" name=""/>
        <dsp:cNvSpPr/>
      </dsp:nvSpPr>
      <dsp:spPr>
        <a:xfrm>
          <a:off x="1033099" y="2175"/>
          <a:ext cx="5477601" cy="5477601"/>
        </a:xfrm>
        <a:prstGeom prst="circularArrow">
          <a:avLst>
            <a:gd name="adj1" fmla="val 5199"/>
            <a:gd name="adj2" fmla="val 335853"/>
            <a:gd name="adj3" fmla="val 12298123"/>
            <a:gd name="adj4" fmla="val 10770660"/>
            <a:gd name="adj5" fmla="val 606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39ED46-66E1-4E33-B02A-1C9A4F1B1AA0}">
      <dsp:nvSpPr>
        <dsp:cNvPr id="0" name=""/>
        <dsp:cNvSpPr/>
      </dsp:nvSpPr>
      <dsp:spPr>
        <a:xfrm>
          <a:off x="1613170" y="44594"/>
          <a:ext cx="1460506" cy="1460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GIS Data Updates</a:t>
          </a:r>
        </a:p>
      </dsp:txBody>
      <dsp:txXfrm>
        <a:off x="1613170" y="44594"/>
        <a:ext cx="1460506" cy="1460506"/>
      </dsp:txXfrm>
    </dsp:sp>
    <dsp:sp modelId="{991CDA52-5F65-4E30-BB7C-6C5DCFCC3128}">
      <dsp:nvSpPr>
        <dsp:cNvPr id="0" name=""/>
        <dsp:cNvSpPr/>
      </dsp:nvSpPr>
      <dsp:spPr>
        <a:xfrm>
          <a:off x="1033099" y="2175"/>
          <a:ext cx="5477601" cy="5477601"/>
        </a:xfrm>
        <a:prstGeom prst="circularArrow">
          <a:avLst>
            <a:gd name="adj1" fmla="val 5199"/>
            <a:gd name="adj2" fmla="val 335853"/>
            <a:gd name="adj3" fmla="val 16865940"/>
            <a:gd name="adj4" fmla="val 15198207"/>
            <a:gd name="adj5" fmla="val 606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66529-2AC2-CD4B-A233-A32F4D4EDE2F}" type="datetimeFigureOut">
              <a:rPr lang="en-US" smtClean="0"/>
              <a:t>11/30/23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A7077-C1F8-8D4E-A6CA-7AA7419BF0A5}" type="slidenum">
              <a:rPr lang="en-US" smtClean="0"/>
              <a:t>‹#›</a:t>
            </a:fld>
            <a:endParaRPr lang="en-US"/>
          </a:p>
        </p:txBody>
      </p:sp>
    </p:spTree>
    <p:extLst>
      <p:ext uri="{BB962C8B-B14F-4D97-AF65-F5344CB8AC3E}">
        <p14:creationId xmlns:p14="http://schemas.microsoft.com/office/powerpoint/2010/main" val="405953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a:t>
            </a:fld>
            <a:endParaRPr lang="en-US"/>
          </a:p>
        </p:txBody>
      </p:sp>
    </p:spTree>
    <p:extLst>
      <p:ext uri="{BB962C8B-B14F-4D97-AF65-F5344CB8AC3E}">
        <p14:creationId xmlns:p14="http://schemas.microsoft.com/office/powerpoint/2010/main" val="474860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2</a:t>
            </a:fld>
            <a:endParaRPr lang="en-US"/>
          </a:p>
        </p:txBody>
      </p:sp>
    </p:spTree>
    <p:extLst>
      <p:ext uri="{BB962C8B-B14F-4D97-AF65-F5344CB8AC3E}">
        <p14:creationId xmlns:p14="http://schemas.microsoft.com/office/powerpoint/2010/main" val="71615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5</a:t>
            </a:fld>
            <a:endParaRPr lang="en-US"/>
          </a:p>
        </p:txBody>
      </p:sp>
    </p:spTree>
    <p:extLst>
      <p:ext uri="{BB962C8B-B14F-4D97-AF65-F5344CB8AC3E}">
        <p14:creationId xmlns:p14="http://schemas.microsoft.com/office/powerpoint/2010/main" val="259720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9</a:t>
            </a:fld>
            <a:endParaRPr lang="en-US"/>
          </a:p>
        </p:txBody>
      </p:sp>
    </p:spTree>
    <p:extLst>
      <p:ext uri="{BB962C8B-B14F-4D97-AF65-F5344CB8AC3E}">
        <p14:creationId xmlns:p14="http://schemas.microsoft.com/office/powerpoint/2010/main" val="1615372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C93A7077-C1F8-8D4E-A6CA-7AA7419BF0A5}" type="slidenum">
              <a:rPr lang="en-US" smtClean="0"/>
              <a:t>16</a:t>
            </a:fld>
            <a:endParaRPr lang="en-US"/>
          </a:p>
        </p:txBody>
      </p:sp>
    </p:spTree>
    <p:extLst>
      <p:ext uri="{BB962C8B-B14F-4D97-AF65-F5344CB8AC3E}">
        <p14:creationId xmlns:p14="http://schemas.microsoft.com/office/powerpoint/2010/main" val="203236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01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828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5474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547688"/>
            <a:ext cx="10363200" cy="577691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ftr" sz="quarter" idx="10"/>
          </p:nvPr>
        </p:nvSpPr>
        <p:spPr/>
        <p:txBody>
          <a:bodyPr/>
          <a:lstStyle>
            <a:lvl1pPr>
              <a:defRPr/>
            </a:lvl1pPr>
          </a:lstStyle>
          <a:p>
            <a:pPr>
              <a:defRPr/>
            </a:pPr>
            <a:r>
              <a:rPr lang="en-US"/>
              <a:t>Imperial County Ortho Imagery Proposal</a:t>
            </a:r>
          </a:p>
        </p:txBody>
      </p:sp>
      <p:sp>
        <p:nvSpPr>
          <p:cNvPr id="4" name="Rectangle 6"/>
          <p:cNvSpPr>
            <a:spLocks noGrp="1" noChangeArrowheads="1"/>
          </p:cNvSpPr>
          <p:nvPr>
            <p:ph type="sldNum" sz="quarter" idx="11"/>
          </p:nvPr>
        </p:nvSpPr>
        <p:spPr/>
        <p:txBody>
          <a:bodyPr/>
          <a:lstStyle>
            <a:lvl1pPr>
              <a:defRPr/>
            </a:lvl1pPr>
          </a:lstStyle>
          <a:p>
            <a:pPr>
              <a:defRPr/>
            </a:pPr>
            <a:fld id="{EC721B45-DEDA-43E4-9BD3-577F33AC5AFF}" type="slidenum">
              <a:rPr lang="en-US"/>
              <a:pPr>
                <a:defRPr/>
              </a:pPr>
              <a:t>‹#›</a:t>
            </a:fld>
            <a:endParaRPr lang="en-US"/>
          </a:p>
        </p:txBody>
      </p:sp>
    </p:spTree>
    <p:extLst>
      <p:ext uri="{BB962C8B-B14F-4D97-AF65-F5344CB8AC3E}">
        <p14:creationId xmlns:p14="http://schemas.microsoft.com/office/powerpoint/2010/main" val="102404679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5712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69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717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29827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66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667345-2558-425A-8533-9BFDBCE15005}" type="datetime1">
              <a:rPr lang="en-US" smtClean="0"/>
              <a:t>11/30/23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3456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BEA474-078D-4E9B-9B14-09A87B19DC46}" type="datetime1">
              <a:rPr lang="en-US" smtClean="0"/>
              <a:t>11/30/23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0661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11/30/23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0233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2D6E202-B606-4609-B914-27C9371A1F6D}" type="datetime1">
              <a:rPr lang="en-US" smtClean="0"/>
              <a:t>11/30/23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A98EE3D-8CD1-4C3F-BD1C-C98C9596463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535169"/>
      </p:ext>
    </p:extLst>
  </p:cSld>
  <p:clrMap bg1="dk1" tx1="lt1" bg2="dk2" tx2="lt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9CC6CA-2AD8-B821-F559-A022CF842846}"/>
              </a:ext>
            </a:extLst>
          </p:cNvPr>
          <p:cNvSpPr>
            <a:spLocks noGrp="1"/>
          </p:cNvSpPr>
          <p:nvPr>
            <p:ph type="ctrTitle"/>
          </p:nvPr>
        </p:nvSpPr>
        <p:spPr>
          <a:xfrm>
            <a:off x="3657601" y="442982"/>
            <a:ext cx="7638322" cy="2141748"/>
          </a:xfrm>
        </p:spPr>
        <p:txBody>
          <a:bodyPr>
            <a:normAutofit/>
          </a:bodyPr>
          <a:lstStyle/>
          <a:p>
            <a:r>
              <a:rPr lang="en-US" sz="3600" b="1" dirty="0"/>
              <a:t>NG911 GIS Data Remediation</a:t>
            </a:r>
            <a:br>
              <a:rPr lang="en-US" sz="3600" b="1" dirty="0"/>
            </a:br>
            <a:r>
              <a:rPr lang="en-US" sz="3600" b="1" dirty="0"/>
              <a:t>Grant Process</a:t>
            </a:r>
          </a:p>
        </p:txBody>
      </p:sp>
      <p:pic>
        <p:nvPicPr>
          <p:cNvPr id="6" name="Picture 5" descr="A picture containing light&#10;&#10;Description automatically generated">
            <a:extLst>
              <a:ext uri="{FF2B5EF4-FFF2-40B4-BE49-F238E27FC236}">
                <a16:creationId xmlns:a16="http://schemas.microsoft.com/office/drawing/2014/main" id="{7B7D930D-D5D1-8C79-31E0-88927380A03F}"/>
              </a:ext>
            </a:extLst>
          </p:cNvPr>
          <p:cNvPicPr>
            <a:picLocks noChangeAspect="1"/>
          </p:cNvPicPr>
          <p:nvPr/>
        </p:nvPicPr>
        <p:blipFill rotWithShape="1">
          <a:blip r:embed="rId3"/>
          <a:srcRect t="4020" b="3447"/>
          <a:stretch/>
        </p:blipFill>
        <p:spPr>
          <a:xfrm>
            <a:off x="272193" y="637456"/>
            <a:ext cx="2614601" cy="2419370"/>
          </a:xfrm>
          <a:prstGeom prst="rect">
            <a:avLst/>
          </a:prstGeom>
        </p:spPr>
      </p:pic>
      <p:sp>
        <p:nvSpPr>
          <p:cNvPr id="7" name="Title 1">
            <a:extLst>
              <a:ext uri="{FF2B5EF4-FFF2-40B4-BE49-F238E27FC236}">
                <a16:creationId xmlns:a16="http://schemas.microsoft.com/office/drawing/2014/main" id="{27754006-6857-E87E-707F-3F64B0E9F17C}"/>
              </a:ext>
            </a:extLst>
          </p:cNvPr>
          <p:cNvSpPr txBox="1">
            <a:spLocks/>
          </p:cNvSpPr>
          <p:nvPr/>
        </p:nvSpPr>
        <p:spPr>
          <a:xfrm>
            <a:off x="692576" y="4461296"/>
            <a:ext cx="5680515" cy="1549880"/>
          </a:xfrm>
          <a:prstGeom prst="rect">
            <a:avLst/>
          </a:prstGeom>
          <a:effectLst>
            <a:outerShdw blurRad="76200" dist="25400" dir="8100000" algn="tr" rotWithShape="0">
              <a:prstClr val="black">
                <a:alpha val="40000"/>
              </a:prstClr>
            </a:outerShdw>
          </a:effectLst>
        </p:spPr>
        <p:txBody>
          <a:bodyPr lIns="0" tIns="0" rIns="0" bIns="0" anchor="t" anchorCtr="0">
            <a:noAutofit/>
          </a:bodyPr>
          <a:lstStyle>
            <a:lvl1pPr algn="ctr" defTabSz="1406713" rtl="0" eaLnBrk="1" latinLnBrk="0" hangingPunct="1">
              <a:spcBef>
                <a:spcPct val="0"/>
              </a:spcBef>
              <a:buNone/>
              <a:defRPr sz="6800" kern="1200">
                <a:solidFill>
                  <a:schemeClr val="accent1">
                    <a:lumMod val="75000"/>
                  </a:schemeClr>
                </a:solidFill>
                <a:latin typeface="+mj-lt"/>
                <a:ea typeface="+mj-ea"/>
                <a:cs typeface="+mj-cs"/>
              </a:defRPr>
            </a:lvl1pPr>
          </a:lstStyle>
          <a:p>
            <a:pPr algn="l" fontAlgn="base">
              <a:spcBef>
                <a:spcPts val="1440"/>
              </a:spcBef>
              <a:spcAft>
                <a:spcPct val="0"/>
              </a:spcAft>
            </a:pPr>
            <a:endParaRPr lang="en-US" sz="1800" dirty="0">
              <a:solidFill>
                <a:schemeClr val="tx1"/>
              </a:solidFill>
              <a:cs typeface="Calibri"/>
            </a:endParaRPr>
          </a:p>
        </p:txBody>
      </p:sp>
      <p:sp>
        <p:nvSpPr>
          <p:cNvPr id="8" name="Title 1">
            <a:extLst>
              <a:ext uri="{FF2B5EF4-FFF2-40B4-BE49-F238E27FC236}">
                <a16:creationId xmlns:a16="http://schemas.microsoft.com/office/drawing/2014/main" id="{4EA785D8-453F-EE6B-49C6-2969F61A9BB1}"/>
              </a:ext>
            </a:extLst>
          </p:cNvPr>
          <p:cNvSpPr txBox="1">
            <a:spLocks/>
          </p:cNvSpPr>
          <p:nvPr/>
        </p:nvSpPr>
        <p:spPr>
          <a:xfrm>
            <a:off x="6931122" y="4419600"/>
            <a:ext cx="5486400" cy="2438400"/>
          </a:xfrm>
          <a:prstGeom prst="rect">
            <a:avLst/>
          </a:prstGeom>
          <a:effectLst>
            <a:outerShdw blurRad="76200" dist="25400" dir="8100000" algn="tr" rotWithShape="0">
              <a:prstClr val="black">
                <a:alpha val="40000"/>
              </a:prstClr>
            </a:outerShdw>
          </a:effectLst>
        </p:spPr>
        <p:txBody>
          <a:bodyPr vert="horz" lIns="0" tIns="0" rIns="0" bIns="0" rtlCol="0" anchor="t" anchorCtr="0">
            <a:noAutofit/>
          </a:bodyPr>
          <a:lstStyle>
            <a:lvl1pPr algn="l" defTabSz="914400" rtl="0" eaLnBrk="1" latinLnBrk="0" hangingPunct="1">
              <a:lnSpc>
                <a:spcPct val="90000"/>
              </a:lnSpc>
              <a:spcBef>
                <a:spcPct val="0"/>
              </a:spcBef>
              <a:buNone/>
              <a:defRPr sz="8000" kern="1200" spc="-50" baseline="0">
                <a:solidFill>
                  <a:schemeClr val="tx1">
                    <a:lumMod val="85000"/>
                    <a:lumOff val="15000"/>
                  </a:schemeClr>
                </a:solidFill>
                <a:latin typeface="+mj-lt"/>
                <a:ea typeface="+mj-ea"/>
                <a:cs typeface="+mj-cs"/>
              </a:defRPr>
            </a:lvl1pPr>
          </a:lstStyle>
          <a:p>
            <a:pPr fontAlgn="base">
              <a:spcBef>
                <a:spcPts val="1440"/>
              </a:spcBef>
              <a:spcAft>
                <a:spcPct val="0"/>
              </a:spcAft>
            </a:pPr>
            <a:endParaRPr lang="en-US" sz="1800" dirty="0">
              <a:solidFill>
                <a:schemeClr val="tx1"/>
              </a:solidFill>
              <a:effectLst>
                <a:outerShdw blurRad="38100" dist="38100" dir="2700000" algn="tl">
                  <a:srgbClr val="000000">
                    <a:alpha val="43137"/>
                  </a:srgbClr>
                </a:outerShdw>
              </a:effectLst>
            </a:endParaRPr>
          </a:p>
        </p:txBody>
      </p:sp>
      <p:sp>
        <p:nvSpPr>
          <p:cNvPr id="10" name="TextBox 9">
            <a:extLst>
              <a:ext uri="{FF2B5EF4-FFF2-40B4-BE49-F238E27FC236}">
                <a16:creationId xmlns:a16="http://schemas.microsoft.com/office/drawing/2014/main" id="{673B8440-2F6E-21FA-0EC8-C0A5385589D5}"/>
              </a:ext>
            </a:extLst>
          </p:cNvPr>
          <p:cNvSpPr txBox="1"/>
          <p:nvPr/>
        </p:nvSpPr>
        <p:spPr>
          <a:xfrm>
            <a:off x="6428307" y="4291789"/>
            <a:ext cx="4930293" cy="646331"/>
          </a:xfrm>
          <a:prstGeom prst="rect">
            <a:avLst/>
          </a:prstGeom>
          <a:noFill/>
        </p:spPr>
        <p:txBody>
          <a:bodyPr wrap="square">
            <a:spAutoFit/>
          </a:bodyPr>
          <a:lstStyle/>
          <a:p>
            <a:r>
              <a:rPr lang="en-US" dirty="0"/>
              <a:t>Brian Maydwell, ENP</a:t>
            </a:r>
          </a:p>
          <a:p>
            <a:r>
              <a:rPr lang="en-US" dirty="0"/>
              <a:t>Executive Director Missouri 911 Service Board</a:t>
            </a:r>
          </a:p>
        </p:txBody>
      </p:sp>
      <p:sp>
        <p:nvSpPr>
          <p:cNvPr id="3" name="TextBox 2">
            <a:extLst>
              <a:ext uri="{FF2B5EF4-FFF2-40B4-BE49-F238E27FC236}">
                <a16:creationId xmlns:a16="http://schemas.microsoft.com/office/drawing/2014/main" id="{897642AE-570F-D07D-970D-A6AB5ECA1214}"/>
              </a:ext>
            </a:extLst>
          </p:cNvPr>
          <p:cNvSpPr txBox="1"/>
          <p:nvPr/>
        </p:nvSpPr>
        <p:spPr>
          <a:xfrm>
            <a:off x="1169961" y="4355852"/>
            <a:ext cx="6206836" cy="646331"/>
          </a:xfrm>
          <a:prstGeom prst="rect">
            <a:avLst/>
          </a:prstGeom>
          <a:noFill/>
        </p:spPr>
        <p:txBody>
          <a:bodyPr wrap="square">
            <a:spAutoFit/>
          </a:bodyPr>
          <a:lstStyle/>
          <a:p>
            <a:r>
              <a:rPr lang="en-US" sz="1800" dirty="0"/>
              <a:t>Shawn Penman, PhD, GISP, CFM</a:t>
            </a:r>
            <a:br>
              <a:rPr lang="en-US" sz="1800" dirty="0"/>
            </a:br>
            <a:r>
              <a:rPr lang="en-US" sz="1800" dirty="0"/>
              <a:t>GIS Consultant Missouri 911 Service Board</a:t>
            </a:r>
            <a:endParaRPr lang="en-US" dirty="0"/>
          </a:p>
        </p:txBody>
      </p:sp>
    </p:spTree>
    <p:extLst>
      <p:ext uri="{BB962C8B-B14F-4D97-AF65-F5344CB8AC3E}">
        <p14:creationId xmlns:p14="http://schemas.microsoft.com/office/powerpoint/2010/main" val="3285818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3A2B-DFA5-0564-57E1-A05E97B10AF0}"/>
              </a:ext>
            </a:extLst>
          </p:cNvPr>
          <p:cNvSpPr>
            <a:spLocks noGrp="1"/>
          </p:cNvSpPr>
          <p:nvPr>
            <p:ph type="title"/>
          </p:nvPr>
        </p:nvSpPr>
        <p:spPr>
          <a:xfrm>
            <a:off x="1097280" y="286603"/>
            <a:ext cx="10058400" cy="1450757"/>
          </a:xfrm>
        </p:spPr>
        <p:txBody>
          <a:bodyPr>
            <a:normAutofit/>
          </a:bodyPr>
          <a:lstStyle/>
          <a:p>
            <a:r>
              <a:rPr lang="en-US" dirty="0"/>
              <a:t>Approval and Award of PAQ </a:t>
            </a:r>
          </a:p>
        </p:txBody>
      </p:sp>
      <p:graphicFrame>
        <p:nvGraphicFramePr>
          <p:cNvPr id="5" name="Content Placeholder 4">
            <a:extLst>
              <a:ext uri="{FF2B5EF4-FFF2-40B4-BE49-F238E27FC236}">
                <a16:creationId xmlns:a16="http://schemas.microsoft.com/office/drawing/2014/main" id="{5B20C92E-37BE-0EDB-264E-4EDDE506C50D}"/>
              </a:ext>
            </a:extLst>
          </p:cNvPr>
          <p:cNvGraphicFramePr>
            <a:graphicFrameLocks noGrp="1"/>
          </p:cNvGraphicFramePr>
          <p:nvPr>
            <p:ph idx="1"/>
            <p:extLst>
              <p:ext uri="{D42A27DB-BD31-4B8C-83A1-F6EECF244321}">
                <p14:modId xmlns:p14="http://schemas.microsoft.com/office/powerpoint/2010/main" val="541291467"/>
              </p:ext>
            </p:extLst>
          </p:nvPr>
        </p:nvGraphicFramePr>
        <p:xfrm>
          <a:off x="1096963" y="1846263"/>
          <a:ext cx="10168444" cy="4859339"/>
        </p:xfrm>
        <a:graphic>
          <a:graphicData uri="http://schemas.openxmlformats.org/drawingml/2006/table">
            <a:tbl>
              <a:tblPr>
                <a:tableStyleId>{5C22544A-7EE6-4342-B048-85BDC9FD1C3A}</a:tableStyleId>
              </a:tblPr>
              <a:tblGrid>
                <a:gridCol w="3694493">
                  <a:extLst>
                    <a:ext uri="{9D8B030D-6E8A-4147-A177-3AD203B41FA5}">
                      <a16:colId xmlns:a16="http://schemas.microsoft.com/office/drawing/2014/main" val="880832723"/>
                    </a:ext>
                  </a:extLst>
                </a:gridCol>
                <a:gridCol w="1828800">
                  <a:extLst>
                    <a:ext uri="{9D8B030D-6E8A-4147-A177-3AD203B41FA5}">
                      <a16:colId xmlns:a16="http://schemas.microsoft.com/office/drawing/2014/main" val="1174920972"/>
                    </a:ext>
                  </a:extLst>
                </a:gridCol>
                <a:gridCol w="1204149">
                  <a:extLst>
                    <a:ext uri="{9D8B030D-6E8A-4147-A177-3AD203B41FA5}">
                      <a16:colId xmlns:a16="http://schemas.microsoft.com/office/drawing/2014/main" val="962165016"/>
                    </a:ext>
                  </a:extLst>
                </a:gridCol>
                <a:gridCol w="2247227">
                  <a:extLst>
                    <a:ext uri="{9D8B030D-6E8A-4147-A177-3AD203B41FA5}">
                      <a16:colId xmlns:a16="http://schemas.microsoft.com/office/drawing/2014/main" val="1331948546"/>
                    </a:ext>
                  </a:extLst>
                </a:gridCol>
                <a:gridCol w="1193775">
                  <a:extLst>
                    <a:ext uri="{9D8B030D-6E8A-4147-A177-3AD203B41FA5}">
                      <a16:colId xmlns:a16="http://schemas.microsoft.com/office/drawing/2014/main" val="4003553182"/>
                    </a:ext>
                  </a:extLst>
                </a:gridCol>
              </a:tblGrid>
              <a:tr h="489488">
                <a:tc>
                  <a:txBody>
                    <a:bodyPr/>
                    <a:lstStyle/>
                    <a:p>
                      <a:pPr marL="0" marR="0" algn="ctr">
                        <a:spcBef>
                          <a:spcPts val="0"/>
                        </a:spcBef>
                        <a:spcAft>
                          <a:spcPts val="0"/>
                        </a:spcAft>
                        <a:tabLst>
                          <a:tab pos="3429000" algn="ctr"/>
                        </a:tabLst>
                      </a:pPr>
                      <a:r>
                        <a:rPr lang="en-US" sz="1500" b="1" dirty="0">
                          <a:solidFill>
                            <a:srgbClr val="000000"/>
                          </a:solidFill>
                          <a:effectLst/>
                        </a:rPr>
                        <a:t>Contract - Contractor</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500" b="1" dirty="0">
                          <a:effectLst/>
                        </a:rPr>
                        <a:t>MBE/WBE Awarded Participation</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500" b="1">
                          <a:effectLst/>
                        </a:rPr>
                        <a:t>Points Awarded</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500" b="1" dirty="0">
                          <a:effectLst/>
                        </a:rPr>
                        <a:t>BS/SDVE Awarded Preference</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500" b="1">
                          <a:effectLst/>
                        </a:rPr>
                        <a:t>Points Awarded</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3478453114"/>
                  </a:ext>
                </a:extLst>
              </a:tr>
              <a:tr h="395984">
                <a:tc>
                  <a:txBody>
                    <a:bodyPr/>
                    <a:lstStyle/>
                    <a:p>
                      <a:pPr marL="0" marR="0">
                        <a:spcBef>
                          <a:spcPts val="0"/>
                        </a:spcBef>
                        <a:spcAft>
                          <a:spcPts val="0"/>
                        </a:spcAft>
                        <a:tabLst>
                          <a:tab pos="3429000" algn="ctr"/>
                        </a:tabLst>
                      </a:pPr>
                      <a:r>
                        <a:rPr lang="en-US" sz="1200">
                          <a:effectLst/>
                        </a:rPr>
                        <a:t>CT232350001 – BPM Advisors</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dirty="0">
                          <a:effectLst/>
                        </a:rPr>
                        <a:t>MBE – BPM Advisors LLC (primary contractor)</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7</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SDVE – Vilntus LLC dba W2T.io (subcontractor)</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3</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1247815714"/>
                  </a:ext>
                </a:extLst>
              </a:tr>
              <a:tr h="253265">
                <a:tc>
                  <a:txBody>
                    <a:bodyPr/>
                    <a:lstStyle/>
                    <a:p>
                      <a:pPr marL="0" marR="0">
                        <a:spcBef>
                          <a:spcPts val="0"/>
                        </a:spcBef>
                        <a:spcAft>
                          <a:spcPts val="0"/>
                        </a:spcAft>
                        <a:tabLst>
                          <a:tab pos="3429000" algn="ctr"/>
                        </a:tabLst>
                      </a:pPr>
                      <a:r>
                        <a:rPr lang="en-US" sz="1200">
                          <a:effectLst/>
                        </a:rPr>
                        <a:t>CT232350002 – Cloudpoint Geospatial</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dirty="0">
                          <a:effectLst/>
                        </a:rPr>
                        <a:t>None</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dirty="0">
                          <a:effectLst/>
                        </a:rPr>
                        <a:t>None</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2690438487"/>
                  </a:ext>
                </a:extLst>
              </a:tr>
              <a:tr h="253265">
                <a:tc>
                  <a:txBody>
                    <a:bodyPr/>
                    <a:lstStyle/>
                    <a:p>
                      <a:pPr marL="0" marR="0">
                        <a:spcBef>
                          <a:spcPts val="0"/>
                        </a:spcBef>
                        <a:spcAft>
                          <a:spcPts val="0"/>
                        </a:spcAft>
                        <a:tabLst>
                          <a:tab pos="3429000" algn="ctr"/>
                        </a:tabLst>
                      </a:pPr>
                      <a:r>
                        <a:rPr lang="en-US" sz="1200">
                          <a:effectLst/>
                        </a:rPr>
                        <a:t>CT232350003 – Digital Data Technologies Inc.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dirty="0">
                          <a:effectLst/>
                        </a:rPr>
                        <a:t>None</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697825707"/>
                  </a:ext>
                </a:extLst>
              </a:tr>
              <a:tr h="253265">
                <a:tc>
                  <a:txBody>
                    <a:bodyPr/>
                    <a:lstStyle/>
                    <a:p>
                      <a:pPr marL="0" marR="0">
                        <a:spcBef>
                          <a:spcPts val="0"/>
                        </a:spcBef>
                        <a:spcAft>
                          <a:spcPts val="0"/>
                        </a:spcAft>
                        <a:tabLst>
                          <a:tab pos="3429000" algn="ctr"/>
                        </a:tabLst>
                      </a:pPr>
                      <a:r>
                        <a:rPr lang="en-US" sz="1200">
                          <a:effectLst/>
                        </a:rPr>
                        <a:t>CT232350004 – GeoComm</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3314092730"/>
                  </a:ext>
                </a:extLst>
              </a:tr>
              <a:tr h="395984">
                <a:tc>
                  <a:txBody>
                    <a:bodyPr/>
                    <a:lstStyle/>
                    <a:p>
                      <a:pPr marL="0" marR="0">
                        <a:spcBef>
                          <a:spcPts val="0"/>
                        </a:spcBef>
                        <a:spcAft>
                          <a:spcPts val="0"/>
                        </a:spcAft>
                        <a:tabLst>
                          <a:tab pos="3429000" algn="ctr"/>
                        </a:tabLst>
                      </a:pPr>
                      <a:r>
                        <a:rPr lang="en-US" sz="1200">
                          <a:effectLst/>
                        </a:rPr>
                        <a:t>CT232350005 – Geographic Technologies Group</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656415091"/>
                  </a:ext>
                </a:extLst>
              </a:tr>
              <a:tr h="253265">
                <a:tc>
                  <a:txBody>
                    <a:bodyPr/>
                    <a:lstStyle/>
                    <a:p>
                      <a:pPr marL="0" marR="0">
                        <a:spcBef>
                          <a:spcPts val="0"/>
                        </a:spcBef>
                        <a:spcAft>
                          <a:spcPts val="0"/>
                        </a:spcAft>
                        <a:tabLst>
                          <a:tab pos="3429000" algn="ctr"/>
                        </a:tabLst>
                      </a:pPr>
                      <a:r>
                        <a:rPr lang="en-US" sz="1200" dirty="0">
                          <a:effectLst/>
                        </a:rPr>
                        <a:t>CT232350006 – Horner </a:t>
                      </a:r>
                      <a:r>
                        <a:rPr lang="en-US" sz="1200" dirty="0" err="1">
                          <a:effectLst/>
                        </a:rPr>
                        <a:t>Shifrin</a:t>
                      </a:r>
                      <a:r>
                        <a:rPr lang="en-US" sz="1200" dirty="0">
                          <a:effectLst/>
                        </a:rPr>
                        <a:t> Inc.</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3803106106"/>
                  </a:ext>
                </a:extLst>
              </a:tr>
              <a:tr h="253265">
                <a:tc>
                  <a:txBody>
                    <a:bodyPr/>
                    <a:lstStyle/>
                    <a:p>
                      <a:pPr marL="0" marR="0">
                        <a:spcBef>
                          <a:spcPts val="0"/>
                        </a:spcBef>
                        <a:spcAft>
                          <a:spcPts val="0"/>
                        </a:spcAft>
                        <a:tabLst>
                          <a:tab pos="3429000" algn="ctr"/>
                        </a:tabLst>
                      </a:pPr>
                      <a:r>
                        <a:rPr lang="en-US" sz="1200">
                          <a:effectLst/>
                        </a:rPr>
                        <a:t>CT232350007 – Intrado Life Safety Inc.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1826220423"/>
                  </a:ext>
                </a:extLst>
              </a:tr>
              <a:tr h="395984">
                <a:tc>
                  <a:txBody>
                    <a:bodyPr/>
                    <a:lstStyle/>
                    <a:p>
                      <a:pPr marL="0" marR="0">
                        <a:spcBef>
                          <a:spcPts val="0"/>
                        </a:spcBef>
                        <a:spcAft>
                          <a:spcPts val="0"/>
                        </a:spcAft>
                        <a:tabLst>
                          <a:tab pos="3429000" algn="ctr"/>
                        </a:tabLst>
                      </a:pPr>
                      <a:r>
                        <a:rPr lang="en-US" sz="1200">
                          <a:effectLst/>
                        </a:rPr>
                        <a:t>CT232350008 – Michael Baker International Inc. (DATAMARK)</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2915599150"/>
                  </a:ext>
                </a:extLst>
              </a:tr>
              <a:tr h="253265">
                <a:tc>
                  <a:txBody>
                    <a:bodyPr/>
                    <a:lstStyle/>
                    <a:p>
                      <a:pPr marL="0" marR="0">
                        <a:spcBef>
                          <a:spcPts val="0"/>
                        </a:spcBef>
                        <a:spcAft>
                          <a:spcPts val="0"/>
                        </a:spcAft>
                        <a:tabLst>
                          <a:tab pos="3429000" algn="ctr"/>
                        </a:tabLst>
                      </a:pPr>
                      <a:r>
                        <a:rPr lang="en-US" sz="1200">
                          <a:effectLst/>
                        </a:rPr>
                        <a:t>CT232350009 – Mission Critical Partners LLC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3066937628"/>
                  </a:ext>
                </a:extLst>
              </a:tr>
              <a:tr h="253265">
                <a:tc>
                  <a:txBody>
                    <a:bodyPr/>
                    <a:lstStyle/>
                    <a:p>
                      <a:pPr marL="0" marR="0">
                        <a:spcBef>
                          <a:spcPts val="0"/>
                        </a:spcBef>
                        <a:spcAft>
                          <a:spcPts val="0"/>
                        </a:spcAft>
                        <a:tabLst>
                          <a:tab pos="3429000" algn="ctr"/>
                        </a:tabLst>
                      </a:pPr>
                      <a:r>
                        <a:rPr lang="en-US" sz="1200">
                          <a:effectLst/>
                        </a:rPr>
                        <a:t>CT232350010 – Mi-Tech Services Inc.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98964691"/>
                  </a:ext>
                </a:extLst>
              </a:tr>
              <a:tr h="395984">
                <a:tc>
                  <a:txBody>
                    <a:bodyPr/>
                    <a:lstStyle/>
                    <a:p>
                      <a:pPr marL="0" marR="0">
                        <a:spcBef>
                          <a:spcPts val="0"/>
                        </a:spcBef>
                        <a:spcAft>
                          <a:spcPts val="0"/>
                        </a:spcAft>
                        <a:tabLst>
                          <a:tab pos="3429000" algn="ctr"/>
                        </a:tabLst>
                      </a:pPr>
                      <a:r>
                        <a:rPr lang="en-US" sz="1200">
                          <a:effectLst/>
                        </a:rPr>
                        <a:t>CT232350011 – Motorola Solutions Connectivity Inc.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2969422485"/>
                  </a:ext>
                </a:extLst>
              </a:tr>
              <a:tr h="253265">
                <a:tc>
                  <a:txBody>
                    <a:bodyPr/>
                    <a:lstStyle/>
                    <a:p>
                      <a:pPr marL="0" marR="0">
                        <a:spcBef>
                          <a:spcPts val="0"/>
                        </a:spcBef>
                        <a:spcAft>
                          <a:spcPts val="0"/>
                        </a:spcAft>
                        <a:tabLst>
                          <a:tab pos="3429000" algn="ctr"/>
                        </a:tabLst>
                      </a:pPr>
                      <a:r>
                        <a:rPr lang="en-US" sz="1200">
                          <a:effectLst/>
                        </a:rPr>
                        <a:t>CT232350012 – SchraGIS LLC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2996469957"/>
                  </a:ext>
                </a:extLst>
              </a:tr>
              <a:tr h="253265">
                <a:tc>
                  <a:txBody>
                    <a:bodyPr/>
                    <a:lstStyle/>
                    <a:p>
                      <a:pPr marL="0" marR="0">
                        <a:spcBef>
                          <a:spcPts val="0"/>
                        </a:spcBef>
                        <a:spcAft>
                          <a:spcPts val="0"/>
                        </a:spcAft>
                        <a:tabLst>
                          <a:tab pos="3429000" algn="ctr"/>
                        </a:tabLst>
                      </a:pPr>
                      <a:r>
                        <a:rPr lang="en-US" sz="1200">
                          <a:effectLst/>
                        </a:rPr>
                        <a:t>CT232350013 – Spatial Data Research Inc.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3585691199"/>
                  </a:ext>
                </a:extLst>
              </a:tr>
              <a:tr h="253265">
                <a:tc>
                  <a:txBody>
                    <a:bodyPr/>
                    <a:lstStyle/>
                    <a:p>
                      <a:pPr marL="0" marR="0">
                        <a:spcBef>
                          <a:spcPts val="0"/>
                        </a:spcBef>
                        <a:spcAft>
                          <a:spcPts val="0"/>
                        </a:spcAft>
                        <a:tabLst>
                          <a:tab pos="3429000" algn="ctr"/>
                        </a:tabLst>
                      </a:pPr>
                      <a:r>
                        <a:rPr lang="en-US" sz="1200">
                          <a:effectLst/>
                        </a:rPr>
                        <a:t>CT232350014 – Surveying and Mapping LLC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298317894"/>
                  </a:ext>
                </a:extLst>
              </a:tr>
              <a:tr h="253265">
                <a:tc>
                  <a:txBody>
                    <a:bodyPr/>
                    <a:lstStyle/>
                    <a:p>
                      <a:pPr marL="0" marR="0">
                        <a:spcBef>
                          <a:spcPts val="0"/>
                        </a:spcBef>
                        <a:spcAft>
                          <a:spcPts val="0"/>
                        </a:spcAft>
                        <a:tabLst>
                          <a:tab pos="3429000" algn="ctr"/>
                        </a:tabLst>
                      </a:pPr>
                      <a:r>
                        <a:rPr lang="en-US" sz="1200">
                          <a:effectLst/>
                        </a:rPr>
                        <a:t>CT232350015 – WTH Technology Inc.</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dirty="0">
                          <a:effectLst/>
                        </a:rPr>
                        <a:t>None</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tabLst>
                          <a:tab pos="3429000" algn="ctr"/>
                        </a:tabLst>
                      </a:pPr>
                      <a:r>
                        <a:rPr lang="en-US" sz="1200">
                          <a:effectLst/>
                        </a:rPr>
                        <a:t>0</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spcBef>
                          <a:spcPts val="0"/>
                        </a:spcBef>
                        <a:spcAft>
                          <a:spcPts val="0"/>
                        </a:spcAft>
                        <a:tabLst>
                          <a:tab pos="3429000" algn="ctr"/>
                        </a:tabLst>
                      </a:pPr>
                      <a:r>
                        <a:rPr lang="en-US" sz="1200">
                          <a:effectLst/>
                        </a:rPr>
                        <a:t>None</a:t>
                      </a:r>
                      <a:endParaRPr lang="en-US" sz="1200">
                        <a:effectLst/>
                        <a:latin typeface="Times New Roman" panose="02020603050405020304" pitchFamily="18" charset="0"/>
                        <a:ea typeface="Times New Roman" panose="02020603050405020304" pitchFamily="18" charset="0"/>
                      </a:endParaRPr>
                    </a:p>
                  </a:txBody>
                  <a:tcPr marL="83219" marR="83219"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Times New Roman" panose="02020603050405020304" pitchFamily="18" charset="0"/>
                      </a:endParaRPr>
                    </a:p>
                  </a:txBody>
                  <a:tcPr marL="83219" marR="83219" marT="0" marB="0" anchor="ctr"/>
                </a:tc>
                <a:extLst>
                  <a:ext uri="{0D108BD9-81ED-4DB2-BD59-A6C34878D82A}">
                    <a16:rowId xmlns:a16="http://schemas.microsoft.com/office/drawing/2014/main" val="2208474023"/>
                  </a:ext>
                </a:extLst>
              </a:tr>
            </a:tbl>
          </a:graphicData>
        </a:graphic>
      </p:graphicFrame>
    </p:spTree>
    <p:extLst>
      <p:ext uri="{BB962C8B-B14F-4D97-AF65-F5344CB8AC3E}">
        <p14:creationId xmlns:p14="http://schemas.microsoft.com/office/powerpoint/2010/main" val="1815361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1A62-1E70-137D-ED3A-9067D653C40A}"/>
              </a:ext>
            </a:extLst>
          </p:cNvPr>
          <p:cNvSpPr>
            <a:spLocks noGrp="1"/>
          </p:cNvSpPr>
          <p:nvPr>
            <p:ph type="title"/>
          </p:nvPr>
        </p:nvSpPr>
        <p:spPr/>
        <p:txBody>
          <a:bodyPr/>
          <a:lstStyle/>
          <a:p>
            <a:r>
              <a:rPr lang="en-US" dirty="0"/>
              <a:t>Records Retention</a:t>
            </a:r>
          </a:p>
        </p:txBody>
      </p:sp>
      <p:sp>
        <p:nvSpPr>
          <p:cNvPr id="3" name="Content Placeholder 2">
            <a:extLst>
              <a:ext uri="{FF2B5EF4-FFF2-40B4-BE49-F238E27FC236}">
                <a16:creationId xmlns:a16="http://schemas.microsoft.com/office/drawing/2014/main" id="{87E2ED45-6495-F0E8-0347-25F8F7E47DD0}"/>
              </a:ext>
            </a:extLst>
          </p:cNvPr>
          <p:cNvSpPr>
            <a:spLocks noGrp="1"/>
          </p:cNvSpPr>
          <p:nvPr>
            <p:ph idx="1"/>
          </p:nvPr>
        </p:nvSpPr>
        <p:spPr>
          <a:xfrm>
            <a:off x="1097280" y="1845734"/>
            <a:ext cx="10942320" cy="4447116"/>
          </a:xfrm>
        </p:spPr>
        <p:txBody>
          <a:bodyPr>
            <a:normAutofit/>
          </a:bodyPr>
          <a:lstStyle/>
          <a:p>
            <a:pPr marL="0" indent="0">
              <a:buNone/>
            </a:pPr>
            <a:r>
              <a:rPr lang="en-US" dirty="0"/>
              <a:t>All grant records shall be retained by the entity for: At least 5 years from the end of the state fiscal year in which the grant closes or following notification by the awarding  agency that the grant has been programmatically and fiscally closed or at least 5 years following the closure of the  subrecipient’s audit report covering the entire award period, whichever is later </a:t>
            </a:r>
          </a:p>
          <a:p>
            <a:pPr marL="0" indent="0">
              <a:buNone/>
            </a:pPr>
            <a:r>
              <a:rPr lang="en-US" dirty="0"/>
              <a:t>Entity should maintain grant file with grant documentation including but not limited to: </a:t>
            </a:r>
          </a:p>
          <a:p>
            <a:pPr>
              <a:buFont typeface="Wingdings" panose="05000000000000000000" pitchFamily="2" charset="2"/>
              <a:buChar char="§"/>
            </a:pPr>
            <a:r>
              <a:rPr lang="en-US" dirty="0"/>
              <a:t>Grant Application </a:t>
            </a:r>
          </a:p>
          <a:p>
            <a:pPr>
              <a:buFont typeface="Wingdings" panose="05000000000000000000" pitchFamily="2" charset="2"/>
              <a:buChar char="§"/>
            </a:pPr>
            <a:r>
              <a:rPr lang="en-US" dirty="0"/>
              <a:t>Quarterly Reports </a:t>
            </a:r>
          </a:p>
          <a:p>
            <a:pPr>
              <a:buFont typeface="Wingdings" panose="05000000000000000000" pitchFamily="2" charset="2"/>
              <a:buChar char="§"/>
            </a:pPr>
            <a:r>
              <a:rPr lang="en-US" dirty="0"/>
              <a:t>Monitoring Reports</a:t>
            </a:r>
          </a:p>
          <a:p>
            <a:pPr>
              <a:buFont typeface="Wingdings" panose="05000000000000000000" pitchFamily="2" charset="2"/>
              <a:buChar char="§"/>
            </a:pPr>
            <a:r>
              <a:rPr lang="en-US" dirty="0"/>
              <a:t>Relevant Grant Correspondence </a:t>
            </a:r>
          </a:p>
          <a:p>
            <a:pPr>
              <a:buFont typeface="Wingdings" panose="05000000000000000000" pitchFamily="2" charset="2"/>
              <a:buChar char="§"/>
            </a:pPr>
            <a:r>
              <a:rPr lang="en-US" dirty="0"/>
              <a:t>Procurement Documents </a:t>
            </a:r>
          </a:p>
          <a:p>
            <a:pPr>
              <a:buFont typeface="Wingdings" panose="05000000000000000000" pitchFamily="2" charset="2"/>
              <a:buChar char="§"/>
            </a:pPr>
            <a:r>
              <a:rPr lang="en-US" dirty="0"/>
              <a:t>PAQ Evaluation Documents – scoring sheets, vendor response, etc.</a:t>
            </a:r>
          </a:p>
          <a:p>
            <a:pPr marL="0" indent="0">
              <a:buNone/>
            </a:pPr>
            <a:endParaRPr lang="en-US" dirty="0"/>
          </a:p>
        </p:txBody>
      </p:sp>
    </p:spTree>
    <p:extLst>
      <p:ext uri="{BB962C8B-B14F-4D97-AF65-F5344CB8AC3E}">
        <p14:creationId xmlns:p14="http://schemas.microsoft.com/office/powerpoint/2010/main" val="4272452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FAEA-D2B9-1FD0-A227-EF2E3F4387F4}"/>
              </a:ext>
            </a:extLst>
          </p:cNvPr>
          <p:cNvSpPr>
            <a:spLocks noGrp="1"/>
          </p:cNvSpPr>
          <p:nvPr>
            <p:ph type="title"/>
          </p:nvPr>
        </p:nvSpPr>
        <p:spPr/>
        <p:txBody>
          <a:bodyPr/>
          <a:lstStyle/>
          <a:p>
            <a:r>
              <a:rPr lang="en-US" dirty="0"/>
              <a:t>Invoicing</a:t>
            </a:r>
          </a:p>
        </p:txBody>
      </p:sp>
      <p:graphicFrame>
        <p:nvGraphicFramePr>
          <p:cNvPr id="11" name="Content Placeholder 4">
            <a:extLst>
              <a:ext uri="{FF2B5EF4-FFF2-40B4-BE49-F238E27FC236}">
                <a16:creationId xmlns:a16="http://schemas.microsoft.com/office/drawing/2014/main" id="{B5EB61DF-1ECD-85E2-CFF3-6F44763D0042}"/>
              </a:ext>
            </a:extLst>
          </p:cNvPr>
          <p:cNvGraphicFramePr>
            <a:graphicFrameLocks noGrp="1"/>
          </p:cNvGraphicFramePr>
          <p:nvPr>
            <p:ph idx="1"/>
            <p:extLst>
              <p:ext uri="{D42A27DB-BD31-4B8C-83A1-F6EECF244321}">
                <p14:modId xmlns:p14="http://schemas.microsoft.com/office/powerpoint/2010/main" val="2225517591"/>
              </p:ext>
            </p:extLst>
          </p:nvPr>
        </p:nvGraphicFramePr>
        <p:xfrm>
          <a:off x="83820" y="1845733"/>
          <a:ext cx="11734800" cy="4725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2689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65CF35-6AE5-6C85-9198-010183210282}"/>
              </a:ext>
            </a:extLst>
          </p:cNvPr>
          <p:cNvSpPr>
            <a:spLocks noGrp="1"/>
          </p:cNvSpPr>
          <p:nvPr>
            <p:ph type="title"/>
          </p:nvPr>
        </p:nvSpPr>
        <p:spPr/>
        <p:txBody>
          <a:bodyPr/>
          <a:lstStyle/>
          <a:p>
            <a:r>
              <a:rPr lang="en-US" dirty="0"/>
              <a:t>Grant Application Resources</a:t>
            </a:r>
          </a:p>
        </p:txBody>
      </p:sp>
      <p:pic>
        <p:nvPicPr>
          <p:cNvPr id="10" name="Content Placeholder 9" descr="A screenshot of a computer&#10;&#10;Description automatically generated">
            <a:extLst>
              <a:ext uri="{FF2B5EF4-FFF2-40B4-BE49-F238E27FC236}">
                <a16:creationId xmlns:a16="http://schemas.microsoft.com/office/drawing/2014/main" id="{0E3723EA-9ACC-C2DE-C9B2-3E3CE5660E5B}"/>
              </a:ext>
            </a:extLst>
          </p:cNvPr>
          <p:cNvPicPr>
            <a:picLocks noGrp="1" noChangeAspect="1"/>
          </p:cNvPicPr>
          <p:nvPr>
            <p:ph sz="half" idx="2"/>
          </p:nvPr>
        </p:nvPicPr>
        <p:blipFill>
          <a:blip r:embed="rId2"/>
          <a:stretch>
            <a:fillRect/>
          </a:stretch>
        </p:blipFill>
        <p:spPr>
          <a:xfrm>
            <a:off x="524256" y="1796766"/>
            <a:ext cx="5117998" cy="4164297"/>
          </a:xfrm>
        </p:spPr>
      </p:pic>
      <p:pic>
        <p:nvPicPr>
          <p:cNvPr id="12" name="Content Placeholder 11">
            <a:extLst>
              <a:ext uri="{FF2B5EF4-FFF2-40B4-BE49-F238E27FC236}">
                <a16:creationId xmlns:a16="http://schemas.microsoft.com/office/drawing/2014/main" id="{03BE93E5-29A3-708F-D080-38FFF602FDDB}"/>
              </a:ext>
            </a:extLst>
          </p:cNvPr>
          <p:cNvPicPr>
            <a:picLocks noGrp="1" noChangeAspect="1"/>
          </p:cNvPicPr>
          <p:nvPr>
            <p:ph sz="quarter" idx="4"/>
          </p:nvPr>
        </p:nvPicPr>
        <p:blipFill>
          <a:blip r:embed="rId3"/>
          <a:srcRect/>
          <a:stretch/>
        </p:blipFill>
        <p:spPr>
          <a:xfrm>
            <a:off x="6867770" y="1832257"/>
            <a:ext cx="4480560" cy="4160520"/>
          </a:xfrm>
        </p:spPr>
      </p:pic>
      <p:sp>
        <p:nvSpPr>
          <p:cNvPr id="14" name="TextBox 13">
            <a:extLst>
              <a:ext uri="{FF2B5EF4-FFF2-40B4-BE49-F238E27FC236}">
                <a16:creationId xmlns:a16="http://schemas.microsoft.com/office/drawing/2014/main" id="{FC2A5F1B-8DAE-C457-D0FE-241EC90777F1}"/>
              </a:ext>
            </a:extLst>
          </p:cNvPr>
          <p:cNvSpPr txBox="1"/>
          <p:nvPr/>
        </p:nvSpPr>
        <p:spPr>
          <a:xfrm>
            <a:off x="3202822" y="5976659"/>
            <a:ext cx="8525881" cy="369332"/>
          </a:xfrm>
          <a:prstGeom prst="rect">
            <a:avLst/>
          </a:prstGeom>
          <a:noFill/>
        </p:spPr>
        <p:txBody>
          <a:bodyPr wrap="square">
            <a:spAutoFit/>
          </a:bodyPr>
          <a:lstStyle/>
          <a:p>
            <a:r>
              <a:rPr lang="en-US" dirty="0"/>
              <a:t>https://www.missouri911.org/grants-and-funding-opportunities</a:t>
            </a:r>
          </a:p>
        </p:txBody>
      </p:sp>
    </p:spTree>
    <p:extLst>
      <p:ext uri="{BB962C8B-B14F-4D97-AF65-F5344CB8AC3E}">
        <p14:creationId xmlns:p14="http://schemas.microsoft.com/office/powerpoint/2010/main" val="151268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90136-3946-9474-ED8B-7DD310ABACCF}"/>
              </a:ext>
            </a:extLst>
          </p:cNvPr>
          <p:cNvSpPr>
            <a:spLocks noGrp="1"/>
          </p:cNvSpPr>
          <p:nvPr>
            <p:ph type="title"/>
          </p:nvPr>
        </p:nvSpPr>
        <p:spPr/>
        <p:txBody>
          <a:bodyPr/>
          <a:lstStyle/>
          <a:p>
            <a:r>
              <a:rPr lang="en-US" dirty="0"/>
              <a:t>NG911 GIS Data Portal-Coming Soon</a:t>
            </a:r>
          </a:p>
        </p:txBody>
      </p:sp>
      <p:sp>
        <p:nvSpPr>
          <p:cNvPr id="3" name="Content Placeholder 2">
            <a:extLst>
              <a:ext uri="{FF2B5EF4-FFF2-40B4-BE49-F238E27FC236}">
                <a16:creationId xmlns:a16="http://schemas.microsoft.com/office/drawing/2014/main" id="{74D4E108-D961-1AF7-AD47-D08D54932DBC}"/>
              </a:ext>
            </a:extLst>
          </p:cNvPr>
          <p:cNvSpPr>
            <a:spLocks noGrp="1"/>
          </p:cNvSpPr>
          <p:nvPr>
            <p:ph idx="1"/>
          </p:nvPr>
        </p:nvSpPr>
        <p:spPr/>
        <p:txBody>
          <a:bodyPr/>
          <a:lstStyle/>
          <a:p>
            <a:endParaRPr lang="en-US" u="sng" dirty="0"/>
          </a:p>
          <a:p>
            <a:endParaRPr lang="en-US" dirty="0"/>
          </a:p>
        </p:txBody>
      </p:sp>
      <p:graphicFrame>
        <p:nvGraphicFramePr>
          <p:cNvPr id="5" name="Diagram 4">
            <a:extLst>
              <a:ext uri="{FF2B5EF4-FFF2-40B4-BE49-F238E27FC236}">
                <a16:creationId xmlns:a16="http://schemas.microsoft.com/office/drawing/2014/main" id="{47418DF1-8A87-13BD-1E31-499928459A25}"/>
              </a:ext>
            </a:extLst>
          </p:cNvPr>
          <p:cNvGraphicFramePr/>
          <p:nvPr>
            <p:extLst>
              <p:ext uri="{D42A27DB-BD31-4B8C-83A1-F6EECF244321}">
                <p14:modId xmlns:p14="http://schemas.microsoft.com/office/powerpoint/2010/main" val="4242068620"/>
              </p:ext>
            </p:extLst>
          </p:nvPr>
        </p:nvGraphicFramePr>
        <p:xfrm>
          <a:off x="-349250" y="1898650"/>
          <a:ext cx="7150100" cy="4239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7C6E1064-F441-2DBA-2694-501D0BD51CDA}"/>
              </a:ext>
            </a:extLst>
          </p:cNvPr>
          <p:cNvSpPr/>
          <p:nvPr/>
        </p:nvSpPr>
        <p:spPr>
          <a:xfrm>
            <a:off x="5854700" y="4386580"/>
            <a:ext cx="2133600" cy="85725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GIS Data </a:t>
            </a:r>
          </a:p>
        </p:txBody>
      </p:sp>
      <p:sp>
        <p:nvSpPr>
          <p:cNvPr id="9" name="Flowchart: Magnetic Disk 8">
            <a:extLst>
              <a:ext uri="{FF2B5EF4-FFF2-40B4-BE49-F238E27FC236}">
                <a16:creationId xmlns:a16="http://schemas.microsoft.com/office/drawing/2014/main" id="{42E291DB-4B57-F1E7-FC14-D9F1F298DE2B}"/>
              </a:ext>
            </a:extLst>
          </p:cNvPr>
          <p:cNvSpPr/>
          <p:nvPr/>
        </p:nvSpPr>
        <p:spPr>
          <a:xfrm>
            <a:off x="8523605" y="3606800"/>
            <a:ext cx="2825750" cy="2190750"/>
          </a:xfrm>
          <a:prstGeom prst="flowChartMagneticDisk">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NGCS Core Services</a:t>
            </a:r>
          </a:p>
        </p:txBody>
      </p:sp>
    </p:spTree>
    <p:extLst>
      <p:ext uri="{BB962C8B-B14F-4D97-AF65-F5344CB8AC3E}">
        <p14:creationId xmlns:p14="http://schemas.microsoft.com/office/powerpoint/2010/main" val="15464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5941A-507D-D90B-F6E1-967A66C40875}"/>
              </a:ext>
            </a:extLst>
          </p:cNvPr>
          <p:cNvSpPr>
            <a:spLocks noGrp="1"/>
          </p:cNvSpPr>
          <p:nvPr>
            <p:ph type="title"/>
          </p:nvPr>
        </p:nvSpPr>
        <p:spPr/>
        <p:txBody>
          <a:bodyPr/>
          <a:lstStyle/>
          <a:p>
            <a:r>
              <a:rPr lang="en-US" dirty="0"/>
              <a:t>Maintenance</a:t>
            </a:r>
          </a:p>
        </p:txBody>
      </p:sp>
      <p:sp>
        <p:nvSpPr>
          <p:cNvPr id="5" name="Text Placeholder 4">
            <a:extLst>
              <a:ext uri="{FF2B5EF4-FFF2-40B4-BE49-F238E27FC236}">
                <a16:creationId xmlns:a16="http://schemas.microsoft.com/office/drawing/2014/main" id="{D3E3F6F1-D206-5763-62C0-1524A85ADAB7}"/>
              </a:ext>
            </a:extLst>
          </p:cNvPr>
          <p:cNvSpPr>
            <a:spLocks noGrp="1"/>
          </p:cNvSpPr>
          <p:nvPr>
            <p:ph type="body" sz="half" idx="2"/>
          </p:nvPr>
        </p:nvSpPr>
        <p:spPr/>
        <p:txBody>
          <a:bodyPr/>
          <a:lstStyle/>
          <a:p>
            <a:r>
              <a:rPr lang="en-US" dirty="0"/>
              <a:t>NG911 GIS data on-going submission and validation</a:t>
            </a:r>
          </a:p>
          <a:p>
            <a:r>
              <a:rPr lang="en-US" dirty="0"/>
              <a:t>Similar to current MSAG process</a:t>
            </a:r>
          </a:p>
          <a:p>
            <a:endParaRPr lang="en-US" dirty="0"/>
          </a:p>
        </p:txBody>
      </p:sp>
      <p:graphicFrame>
        <p:nvGraphicFramePr>
          <p:cNvPr id="4" name="Diagram 3">
            <a:extLst>
              <a:ext uri="{FF2B5EF4-FFF2-40B4-BE49-F238E27FC236}">
                <a16:creationId xmlns:a16="http://schemas.microsoft.com/office/drawing/2014/main" id="{8603C09F-A91F-A8AC-0EC7-220ADC7E3537}"/>
              </a:ext>
            </a:extLst>
          </p:cNvPr>
          <p:cNvGraphicFramePr/>
          <p:nvPr>
            <p:extLst>
              <p:ext uri="{D42A27DB-BD31-4B8C-83A1-F6EECF244321}">
                <p14:modId xmlns:p14="http://schemas.microsoft.com/office/powerpoint/2010/main" val="3056359827"/>
              </p:ext>
            </p:extLst>
          </p:nvPr>
        </p:nvGraphicFramePr>
        <p:xfrm>
          <a:off x="4351020" y="594360"/>
          <a:ext cx="7543800" cy="5905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756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A0A1305-4B8C-BD4D-BD7E-084D04CF180C}"/>
              </a:ext>
            </a:extLst>
          </p:cNvPr>
          <p:cNvSpPr>
            <a:spLocks noGrp="1"/>
          </p:cNvSpPr>
          <p:nvPr>
            <p:ph type="title"/>
          </p:nvPr>
        </p:nvSpPr>
        <p:spPr/>
        <p:txBody>
          <a:bodyPr/>
          <a:lstStyle/>
          <a:p>
            <a:r>
              <a:rPr lang="en-US"/>
              <a:t>Questions? </a:t>
            </a:r>
            <a:endParaRPr lang="en-US" dirty="0"/>
          </a:p>
        </p:txBody>
      </p:sp>
      <p:sp>
        <p:nvSpPr>
          <p:cNvPr id="10" name="Content Placeholder 9">
            <a:extLst>
              <a:ext uri="{FF2B5EF4-FFF2-40B4-BE49-F238E27FC236}">
                <a16:creationId xmlns:a16="http://schemas.microsoft.com/office/drawing/2014/main" id="{E508553B-10EC-3577-97D2-593CC591BB33}"/>
              </a:ext>
            </a:extLst>
          </p:cNvPr>
          <p:cNvSpPr>
            <a:spLocks noGrp="1"/>
          </p:cNvSpPr>
          <p:nvPr>
            <p:ph sz="half" idx="1"/>
          </p:nvPr>
        </p:nvSpPr>
        <p:spPr>
          <a:xfrm>
            <a:off x="6217920" y="1930330"/>
            <a:ext cx="4937760" cy="1450757"/>
          </a:xfrm>
        </p:spPr>
        <p:txBody>
          <a:bodyPr>
            <a:normAutofit/>
          </a:bodyPr>
          <a:lstStyle/>
          <a:p>
            <a:pPr marL="0" indent="0">
              <a:spcBef>
                <a:spcPts val="0"/>
              </a:spcBef>
              <a:buNone/>
            </a:pPr>
            <a:r>
              <a:rPr lang="en-US" dirty="0"/>
              <a:t>Brian Maydwell, ENP </a:t>
            </a:r>
          </a:p>
          <a:p>
            <a:pPr marL="0" indent="0">
              <a:spcBef>
                <a:spcPts val="0"/>
              </a:spcBef>
              <a:buNone/>
            </a:pPr>
            <a:r>
              <a:rPr lang="en-US" dirty="0"/>
              <a:t>Executive Director Missouri 911 Service Board</a:t>
            </a:r>
          </a:p>
          <a:p>
            <a:pPr marL="0" indent="0">
              <a:spcBef>
                <a:spcPts val="0"/>
              </a:spcBef>
              <a:buNone/>
            </a:pPr>
            <a:r>
              <a:rPr lang="en-US" sz="2000" dirty="0"/>
              <a:t>Phone: 573-489-1088 </a:t>
            </a:r>
            <a:endParaRPr lang="en-US" dirty="0"/>
          </a:p>
          <a:p>
            <a:pPr marL="0" indent="0">
              <a:spcBef>
                <a:spcPts val="0"/>
              </a:spcBef>
              <a:buNone/>
            </a:pPr>
            <a:r>
              <a:rPr lang="en-US" sz="2000" dirty="0"/>
              <a:t>Email: brian.maydwell@missouri911.org</a:t>
            </a:r>
          </a:p>
        </p:txBody>
      </p:sp>
      <p:pic>
        <p:nvPicPr>
          <p:cNvPr id="6" name="Picture 5" descr="A picture containing light&#10;&#10;Description automatically generated">
            <a:extLst>
              <a:ext uri="{FF2B5EF4-FFF2-40B4-BE49-F238E27FC236}">
                <a16:creationId xmlns:a16="http://schemas.microsoft.com/office/drawing/2014/main" id="{0E93B69C-C343-D041-A9D0-B08A83A4F581}"/>
              </a:ext>
            </a:extLst>
          </p:cNvPr>
          <p:cNvPicPr>
            <a:picLocks noChangeAspect="1"/>
          </p:cNvPicPr>
          <p:nvPr/>
        </p:nvPicPr>
        <p:blipFill rotWithShape="1">
          <a:blip r:embed="rId3"/>
          <a:srcRect t="4020" b="3447"/>
          <a:stretch/>
        </p:blipFill>
        <p:spPr>
          <a:xfrm>
            <a:off x="0" y="4966380"/>
            <a:ext cx="1626379" cy="1504938"/>
          </a:xfrm>
          <a:prstGeom prst="rect">
            <a:avLst/>
          </a:prstGeom>
        </p:spPr>
      </p:pic>
      <p:sp>
        <p:nvSpPr>
          <p:cNvPr id="7" name="TextBox 6">
            <a:extLst>
              <a:ext uri="{FF2B5EF4-FFF2-40B4-BE49-F238E27FC236}">
                <a16:creationId xmlns:a16="http://schemas.microsoft.com/office/drawing/2014/main" id="{E3ACF4CF-EFDF-8B47-B978-B0404A08FD1F}"/>
              </a:ext>
            </a:extLst>
          </p:cNvPr>
          <p:cNvSpPr txBox="1"/>
          <p:nvPr/>
        </p:nvSpPr>
        <p:spPr>
          <a:xfrm>
            <a:off x="8748584" y="1828800"/>
            <a:ext cx="184731" cy="369332"/>
          </a:xfrm>
          <a:prstGeom prst="rect">
            <a:avLst/>
          </a:prstGeom>
          <a:noFill/>
        </p:spPr>
        <p:txBody>
          <a:bodyPr wrap="none" rtlCol="0">
            <a:spAutoFit/>
          </a:bodyPr>
          <a:lstStyle/>
          <a:p>
            <a:endParaRPr lang="en-US" dirty="0"/>
          </a:p>
        </p:txBody>
      </p:sp>
      <p:sp>
        <p:nvSpPr>
          <p:cNvPr id="2" name="Content Placeholder 9">
            <a:extLst>
              <a:ext uri="{FF2B5EF4-FFF2-40B4-BE49-F238E27FC236}">
                <a16:creationId xmlns:a16="http://schemas.microsoft.com/office/drawing/2014/main" id="{25645A24-2770-581B-018D-3F64B91140CF}"/>
              </a:ext>
            </a:extLst>
          </p:cNvPr>
          <p:cNvSpPr txBox="1">
            <a:spLocks/>
          </p:cNvSpPr>
          <p:nvPr/>
        </p:nvSpPr>
        <p:spPr>
          <a:xfrm>
            <a:off x="1158240" y="1930330"/>
            <a:ext cx="4937760" cy="157387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spcBef>
                <a:spcPts val="0"/>
              </a:spcBef>
              <a:buFont typeface="Calibri" panose="020F0502020204030204" pitchFamily="34" charset="0"/>
              <a:buNone/>
            </a:pPr>
            <a:r>
              <a:rPr lang="en-US" dirty="0"/>
              <a:t>Shawn Penman, PhD, GISP, CFM</a:t>
            </a:r>
          </a:p>
          <a:p>
            <a:pPr marL="0" indent="0">
              <a:spcBef>
                <a:spcPts val="0"/>
              </a:spcBef>
              <a:buFont typeface="Calibri" panose="020F0502020204030204" pitchFamily="34" charset="0"/>
              <a:buNone/>
            </a:pPr>
            <a:r>
              <a:rPr lang="en-US" sz="2000" dirty="0"/>
              <a:t>GIS Consultant</a:t>
            </a:r>
          </a:p>
          <a:p>
            <a:pPr marL="0" indent="0">
              <a:spcBef>
                <a:spcPts val="0"/>
              </a:spcBef>
              <a:buFont typeface="Calibri" panose="020F0502020204030204" pitchFamily="34" charset="0"/>
              <a:buNone/>
            </a:pPr>
            <a:r>
              <a:rPr lang="en-US" sz="2000" dirty="0"/>
              <a:t>Phone: 505-220-5636</a:t>
            </a:r>
          </a:p>
          <a:p>
            <a:pPr marL="0" indent="0">
              <a:spcBef>
                <a:spcPts val="0"/>
              </a:spcBef>
              <a:buFont typeface="Calibri" panose="020F0502020204030204" pitchFamily="34" charset="0"/>
              <a:buNone/>
            </a:pPr>
            <a:r>
              <a:rPr lang="en-US" sz="2000" dirty="0"/>
              <a:t>Email: shawn.penman@missouri911.org</a:t>
            </a:r>
          </a:p>
          <a:p>
            <a:pPr marL="0" indent="0">
              <a:spcBef>
                <a:spcPts val="0"/>
              </a:spcBef>
              <a:buFont typeface="Calibri" panose="020F0502020204030204" pitchFamily="34" charset="0"/>
              <a:buNone/>
            </a:pPr>
            <a:endParaRPr lang="en-US" dirty="0"/>
          </a:p>
          <a:p>
            <a:pPr marL="0" indent="0">
              <a:spcBef>
                <a:spcPts val="0"/>
              </a:spcBef>
              <a:buFont typeface="Calibri" panose="020F0502020204030204" pitchFamily="34" charset="0"/>
              <a:buNone/>
            </a:pPr>
            <a:endParaRPr lang="en-US" dirty="0"/>
          </a:p>
        </p:txBody>
      </p:sp>
      <p:sp>
        <p:nvSpPr>
          <p:cNvPr id="3" name="TextBox 2">
            <a:extLst>
              <a:ext uri="{FF2B5EF4-FFF2-40B4-BE49-F238E27FC236}">
                <a16:creationId xmlns:a16="http://schemas.microsoft.com/office/drawing/2014/main" id="{EB05A886-7A2F-1129-A5FB-97A258FF03BB}"/>
              </a:ext>
            </a:extLst>
          </p:cNvPr>
          <p:cNvSpPr txBox="1"/>
          <p:nvPr/>
        </p:nvSpPr>
        <p:spPr>
          <a:xfrm>
            <a:off x="1097280" y="3817546"/>
            <a:ext cx="6560820" cy="646331"/>
          </a:xfrm>
          <a:prstGeom prst="rect">
            <a:avLst/>
          </a:prstGeom>
          <a:noFill/>
        </p:spPr>
        <p:txBody>
          <a:bodyPr wrap="square" rtlCol="0">
            <a:spAutoFit/>
          </a:bodyPr>
          <a:lstStyle/>
          <a:p>
            <a:r>
              <a:rPr lang="en-US" sz="1800" dirty="0"/>
              <a:t>MO911 Board Staff</a:t>
            </a:r>
          </a:p>
          <a:p>
            <a:pPr marL="0" indent="0">
              <a:spcBef>
                <a:spcPts val="0"/>
              </a:spcBef>
              <a:buFont typeface="Calibri" panose="020F0502020204030204" pitchFamily="34" charset="0"/>
              <a:buNone/>
            </a:pPr>
            <a:r>
              <a:rPr lang="en-US" sz="1800" dirty="0"/>
              <a:t>Email: grants@missouri911.org</a:t>
            </a:r>
          </a:p>
        </p:txBody>
      </p:sp>
    </p:spTree>
    <p:extLst>
      <p:ext uri="{BB962C8B-B14F-4D97-AF65-F5344CB8AC3E}">
        <p14:creationId xmlns:p14="http://schemas.microsoft.com/office/powerpoint/2010/main" val="175117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C539E2E7-A8EB-2A77-ADE6-ABD44AD191EA}"/>
              </a:ext>
            </a:extLst>
          </p:cNvPr>
          <p:cNvGraphicFramePr>
            <a:graphicFrameLocks noGrp="1"/>
          </p:cNvGraphicFramePr>
          <p:nvPr>
            <p:ph idx="4294967295"/>
            <p:extLst>
              <p:ext uri="{D42A27DB-BD31-4B8C-83A1-F6EECF244321}">
                <p14:modId xmlns:p14="http://schemas.microsoft.com/office/powerpoint/2010/main" val="1583400976"/>
              </p:ext>
            </p:extLst>
          </p:nvPr>
        </p:nvGraphicFramePr>
        <p:xfrm>
          <a:off x="1069164" y="280894"/>
          <a:ext cx="11725611" cy="58756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8622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43600A0-EF25-9770-B9FC-CA658B6D1FEF}"/>
              </a:ext>
            </a:extLst>
          </p:cNvPr>
          <p:cNvGraphicFramePr/>
          <p:nvPr>
            <p:extLst>
              <p:ext uri="{D42A27DB-BD31-4B8C-83A1-F6EECF244321}">
                <p14:modId xmlns:p14="http://schemas.microsoft.com/office/powerpoint/2010/main" val="3954735283"/>
              </p:ext>
            </p:extLst>
          </p:nvPr>
        </p:nvGraphicFramePr>
        <p:xfrm>
          <a:off x="75063" y="-292608"/>
          <a:ext cx="12023677" cy="6644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46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425050-B240-8FEA-887E-F99BA9238C18}"/>
              </a:ext>
            </a:extLst>
          </p:cNvPr>
          <p:cNvSpPr txBox="1"/>
          <p:nvPr/>
        </p:nvSpPr>
        <p:spPr>
          <a:xfrm>
            <a:off x="3093980" y="2302"/>
            <a:ext cx="5983384" cy="914096"/>
          </a:xfrm>
          <a:prstGeom prst="rect">
            <a:avLst/>
          </a:prstGeom>
          <a:noFill/>
        </p:spPr>
        <p:txBody>
          <a:bodyPr wrap="square" rtlCol="0">
            <a:spAutoFit/>
          </a:bodyPr>
          <a:lstStyle/>
          <a:p>
            <a:pPr algn="ctr">
              <a:lnSpc>
                <a:spcPct val="170000"/>
              </a:lnSpc>
            </a:pPr>
            <a:r>
              <a:rPr lang="en-US" sz="3600" dirty="0">
                <a:effectLst>
                  <a:outerShdw blurRad="38100" dist="38100" dir="2700000" algn="tl">
                    <a:srgbClr val="000000">
                      <a:alpha val="43137"/>
                    </a:srgbClr>
                  </a:outerShdw>
                </a:effectLst>
                <a:latin typeface="Roboto" pitchFamily="2" charset="0"/>
                <a:ea typeface="Roboto" pitchFamily="2" charset="0"/>
              </a:rPr>
              <a:t>PAQ REQUEST PROCESS</a:t>
            </a:r>
          </a:p>
        </p:txBody>
      </p:sp>
      <p:grpSp>
        <p:nvGrpSpPr>
          <p:cNvPr id="67" name="Group 66">
            <a:extLst>
              <a:ext uri="{FF2B5EF4-FFF2-40B4-BE49-F238E27FC236}">
                <a16:creationId xmlns:a16="http://schemas.microsoft.com/office/drawing/2014/main" id="{94178AFC-12D2-2F3A-66AB-925C01999E5A}"/>
              </a:ext>
            </a:extLst>
          </p:cNvPr>
          <p:cNvGrpSpPr/>
          <p:nvPr/>
        </p:nvGrpSpPr>
        <p:grpSpPr>
          <a:xfrm>
            <a:off x="1088657" y="1319422"/>
            <a:ext cx="10119462" cy="4789829"/>
            <a:chOff x="1088657" y="1319422"/>
            <a:chExt cx="10119462" cy="4789829"/>
          </a:xfrm>
        </p:grpSpPr>
        <p:sp>
          <p:nvSpPr>
            <p:cNvPr id="36" name="Oval 35">
              <a:extLst>
                <a:ext uri="{FF2B5EF4-FFF2-40B4-BE49-F238E27FC236}">
                  <a16:creationId xmlns:a16="http://schemas.microsoft.com/office/drawing/2014/main" id="{E9825D45-236F-E439-76E6-0A6A0F6496C6}"/>
                </a:ext>
              </a:extLst>
            </p:cNvPr>
            <p:cNvSpPr/>
            <p:nvPr/>
          </p:nvSpPr>
          <p:spPr>
            <a:xfrm>
              <a:off x="7202159" y="4723885"/>
              <a:ext cx="2039015" cy="441711"/>
            </a:xfrm>
            <a:prstGeom prst="ellipse">
              <a:avLst/>
            </a:prstGeom>
            <a:solidFill>
              <a:srgbClr val="353A42">
                <a:alpha val="3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8BBC44A7-2346-0782-B123-29BABA00C7FD}"/>
                </a:ext>
              </a:extLst>
            </p:cNvPr>
            <p:cNvSpPr/>
            <p:nvPr/>
          </p:nvSpPr>
          <p:spPr>
            <a:xfrm>
              <a:off x="3236870" y="4723885"/>
              <a:ext cx="2039015" cy="441711"/>
            </a:xfrm>
            <a:prstGeom prst="ellipse">
              <a:avLst/>
            </a:prstGeom>
            <a:solidFill>
              <a:srgbClr val="353A42">
                <a:alpha val="3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2F842A36-F588-2B33-13C3-779306E61690}"/>
                </a:ext>
              </a:extLst>
            </p:cNvPr>
            <p:cNvSpPr txBox="1"/>
            <p:nvPr/>
          </p:nvSpPr>
          <p:spPr>
            <a:xfrm>
              <a:off x="8996992" y="1550481"/>
              <a:ext cx="1201773" cy="484207"/>
            </a:xfrm>
            <a:prstGeom prst="rect">
              <a:avLst/>
            </a:prstGeom>
            <a:noFill/>
          </p:spPr>
          <p:txBody>
            <a:bodyPr wrap="square" rtlCol="0">
              <a:spAutoFit/>
            </a:bodyPr>
            <a:lstStyle/>
            <a:p>
              <a:pPr algn="ctr"/>
              <a:r>
                <a:rPr lang="en-US" b="1" dirty="0">
                  <a:solidFill>
                    <a:schemeClr val="accent6"/>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5</a:t>
              </a:r>
            </a:p>
          </p:txBody>
        </p:sp>
        <p:sp>
          <p:nvSpPr>
            <p:cNvPr id="39" name="Freeform 8">
              <a:extLst>
                <a:ext uri="{FF2B5EF4-FFF2-40B4-BE49-F238E27FC236}">
                  <a16:creationId xmlns:a16="http://schemas.microsoft.com/office/drawing/2014/main" id="{B410B3F7-E4FD-D00D-9D59-604C613F1812}"/>
                </a:ext>
              </a:extLst>
            </p:cNvPr>
            <p:cNvSpPr>
              <a:spLocks/>
            </p:cNvSpPr>
            <p:nvPr/>
          </p:nvSpPr>
          <p:spPr bwMode="auto">
            <a:xfrm>
              <a:off x="9232405" y="2862760"/>
              <a:ext cx="1762814" cy="1767362"/>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0" name="Freeform 8">
              <a:extLst>
                <a:ext uri="{FF2B5EF4-FFF2-40B4-BE49-F238E27FC236}">
                  <a16:creationId xmlns:a16="http://schemas.microsoft.com/office/drawing/2014/main" id="{30BC76C0-6405-322E-38D5-2259B3BB9D98}"/>
                </a:ext>
              </a:extLst>
            </p:cNvPr>
            <p:cNvSpPr>
              <a:spLocks/>
            </p:cNvSpPr>
            <p:nvPr/>
          </p:nvSpPr>
          <p:spPr bwMode="auto">
            <a:xfrm>
              <a:off x="7274109" y="2802820"/>
              <a:ext cx="1762814" cy="1767362"/>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1" name="Freeform 8">
              <a:extLst>
                <a:ext uri="{FF2B5EF4-FFF2-40B4-BE49-F238E27FC236}">
                  <a16:creationId xmlns:a16="http://schemas.microsoft.com/office/drawing/2014/main" id="{0AABE3EB-7414-91B1-85E6-795BEC5D51A2}"/>
                </a:ext>
              </a:extLst>
            </p:cNvPr>
            <p:cNvSpPr>
              <a:spLocks/>
            </p:cNvSpPr>
            <p:nvPr/>
          </p:nvSpPr>
          <p:spPr bwMode="auto">
            <a:xfrm>
              <a:off x="5325269" y="2862760"/>
              <a:ext cx="1762814" cy="1767362"/>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2" name="Freeform 8">
              <a:extLst>
                <a:ext uri="{FF2B5EF4-FFF2-40B4-BE49-F238E27FC236}">
                  <a16:creationId xmlns:a16="http://schemas.microsoft.com/office/drawing/2014/main" id="{7A42EF5B-C274-EC6F-0EC6-0FF2C247F1CF}"/>
                </a:ext>
              </a:extLst>
            </p:cNvPr>
            <p:cNvSpPr>
              <a:spLocks/>
            </p:cNvSpPr>
            <p:nvPr/>
          </p:nvSpPr>
          <p:spPr bwMode="auto">
            <a:xfrm>
              <a:off x="1409711" y="2862760"/>
              <a:ext cx="1762814" cy="1767362"/>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3" name="Freeform 8">
              <a:extLst>
                <a:ext uri="{FF2B5EF4-FFF2-40B4-BE49-F238E27FC236}">
                  <a16:creationId xmlns:a16="http://schemas.microsoft.com/office/drawing/2014/main" id="{CCB59AB0-99B7-C562-83C0-623F71FC84F0}"/>
                </a:ext>
              </a:extLst>
            </p:cNvPr>
            <p:cNvSpPr>
              <a:spLocks/>
            </p:cNvSpPr>
            <p:nvPr/>
          </p:nvSpPr>
          <p:spPr bwMode="auto">
            <a:xfrm>
              <a:off x="3374971" y="2802820"/>
              <a:ext cx="1762814" cy="1767362"/>
            </a:xfrm>
            <a:custGeom>
              <a:avLst/>
              <a:gdLst>
                <a:gd name="T0" fmla="*/ 531 w 1062"/>
                <a:gd name="T1" fmla="*/ 0 h 1064"/>
                <a:gd name="T2" fmla="*/ 589 w 1062"/>
                <a:gd name="T3" fmla="*/ 3 h 1064"/>
                <a:gd name="T4" fmla="*/ 645 w 1062"/>
                <a:gd name="T5" fmla="*/ 13 h 1064"/>
                <a:gd name="T6" fmla="*/ 699 w 1062"/>
                <a:gd name="T7" fmla="*/ 27 h 1064"/>
                <a:gd name="T8" fmla="*/ 751 w 1062"/>
                <a:gd name="T9" fmla="*/ 48 h 1064"/>
                <a:gd name="T10" fmla="*/ 799 w 1062"/>
                <a:gd name="T11" fmla="*/ 73 h 1064"/>
                <a:gd name="T12" fmla="*/ 845 w 1062"/>
                <a:gd name="T13" fmla="*/ 104 h 1064"/>
                <a:gd name="T14" fmla="*/ 887 w 1062"/>
                <a:gd name="T15" fmla="*/ 138 h 1064"/>
                <a:gd name="T16" fmla="*/ 925 w 1062"/>
                <a:gd name="T17" fmla="*/ 175 h 1064"/>
                <a:gd name="T18" fmla="*/ 959 w 1062"/>
                <a:gd name="T19" fmla="*/ 218 h 1064"/>
                <a:gd name="T20" fmla="*/ 989 w 1062"/>
                <a:gd name="T21" fmla="*/ 264 h 1064"/>
                <a:gd name="T22" fmla="*/ 1014 w 1062"/>
                <a:gd name="T23" fmla="*/ 312 h 1064"/>
                <a:gd name="T24" fmla="*/ 1035 w 1062"/>
                <a:gd name="T25" fmla="*/ 364 h 1064"/>
                <a:gd name="T26" fmla="*/ 1050 w 1062"/>
                <a:gd name="T27" fmla="*/ 417 h 1064"/>
                <a:gd name="T28" fmla="*/ 1059 w 1062"/>
                <a:gd name="T29" fmla="*/ 474 h 1064"/>
                <a:gd name="T30" fmla="*/ 1062 w 1062"/>
                <a:gd name="T31" fmla="*/ 532 h 1064"/>
                <a:gd name="T32" fmla="*/ 1059 w 1062"/>
                <a:gd name="T33" fmla="*/ 589 h 1064"/>
                <a:gd name="T34" fmla="*/ 1050 w 1062"/>
                <a:gd name="T35" fmla="*/ 646 h 1064"/>
                <a:gd name="T36" fmla="*/ 1035 w 1062"/>
                <a:gd name="T37" fmla="*/ 700 h 1064"/>
                <a:gd name="T38" fmla="*/ 1014 w 1062"/>
                <a:gd name="T39" fmla="*/ 751 h 1064"/>
                <a:gd name="T40" fmla="*/ 989 w 1062"/>
                <a:gd name="T41" fmla="*/ 800 h 1064"/>
                <a:gd name="T42" fmla="*/ 959 w 1062"/>
                <a:gd name="T43" fmla="*/ 846 h 1064"/>
                <a:gd name="T44" fmla="*/ 925 w 1062"/>
                <a:gd name="T45" fmla="*/ 887 h 1064"/>
                <a:gd name="T46" fmla="*/ 887 w 1062"/>
                <a:gd name="T47" fmla="*/ 926 h 1064"/>
                <a:gd name="T48" fmla="*/ 845 w 1062"/>
                <a:gd name="T49" fmla="*/ 960 h 1064"/>
                <a:gd name="T50" fmla="*/ 799 w 1062"/>
                <a:gd name="T51" fmla="*/ 991 h 1064"/>
                <a:gd name="T52" fmla="*/ 751 w 1062"/>
                <a:gd name="T53" fmla="*/ 1016 h 1064"/>
                <a:gd name="T54" fmla="*/ 699 w 1062"/>
                <a:gd name="T55" fmla="*/ 1037 h 1064"/>
                <a:gd name="T56" fmla="*/ 645 w 1062"/>
                <a:gd name="T57" fmla="*/ 1051 h 1064"/>
                <a:gd name="T58" fmla="*/ 589 w 1062"/>
                <a:gd name="T59" fmla="*/ 1060 h 1064"/>
                <a:gd name="T60" fmla="*/ 531 w 1062"/>
                <a:gd name="T61" fmla="*/ 1064 h 1064"/>
                <a:gd name="T62" fmla="*/ 473 w 1062"/>
                <a:gd name="T63" fmla="*/ 1060 h 1064"/>
                <a:gd name="T64" fmla="*/ 417 w 1062"/>
                <a:gd name="T65" fmla="*/ 1051 h 1064"/>
                <a:gd name="T66" fmla="*/ 363 w 1062"/>
                <a:gd name="T67" fmla="*/ 1037 h 1064"/>
                <a:gd name="T68" fmla="*/ 312 w 1062"/>
                <a:gd name="T69" fmla="*/ 1016 h 1064"/>
                <a:gd name="T70" fmla="*/ 263 w 1062"/>
                <a:gd name="T71" fmla="*/ 991 h 1064"/>
                <a:gd name="T72" fmla="*/ 217 w 1062"/>
                <a:gd name="T73" fmla="*/ 960 h 1064"/>
                <a:gd name="T74" fmla="*/ 176 w 1062"/>
                <a:gd name="T75" fmla="*/ 926 h 1064"/>
                <a:gd name="T76" fmla="*/ 137 w 1062"/>
                <a:gd name="T77" fmla="*/ 887 h 1064"/>
                <a:gd name="T78" fmla="*/ 103 w 1062"/>
                <a:gd name="T79" fmla="*/ 846 h 1064"/>
                <a:gd name="T80" fmla="*/ 73 w 1062"/>
                <a:gd name="T81" fmla="*/ 800 h 1064"/>
                <a:gd name="T82" fmla="*/ 48 w 1062"/>
                <a:gd name="T83" fmla="*/ 751 h 1064"/>
                <a:gd name="T84" fmla="*/ 27 w 1062"/>
                <a:gd name="T85" fmla="*/ 700 h 1064"/>
                <a:gd name="T86" fmla="*/ 12 w 1062"/>
                <a:gd name="T87" fmla="*/ 646 h 1064"/>
                <a:gd name="T88" fmla="*/ 3 w 1062"/>
                <a:gd name="T89" fmla="*/ 589 h 1064"/>
                <a:gd name="T90" fmla="*/ 0 w 1062"/>
                <a:gd name="T91" fmla="*/ 532 h 1064"/>
                <a:gd name="T92" fmla="*/ 3 w 1062"/>
                <a:gd name="T93" fmla="*/ 474 h 1064"/>
                <a:gd name="T94" fmla="*/ 12 w 1062"/>
                <a:gd name="T95" fmla="*/ 417 h 1064"/>
                <a:gd name="T96" fmla="*/ 27 w 1062"/>
                <a:gd name="T97" fmla="*/ 364 h 1064"/>
                <a:gd name="T98" fmla="*/ 48 w 1062"/>
                <a:gd name="T99" fmla="*/ 312 h 1064"/>
                <a:gd name="T100" fmla="*/ 73 w 1062"/>
                <a:gd name="T101" fmla="*/ 264 h 1064"/>
                <a:gd name="T102" fmla="*/ 103 w 1062"/>
                <a:gd name="T103" fmla="*/ 218 h 1064"/>
                <a:gd name="T104" fmla="*/ 137 w 1062"/>
                <a:gd name="T105" fmla="*/ 175 h 1064"/>
                <a:gd name="T106" fmla="*/ 176 w 1062"/>
                <a:gd name="T107" fmla="*/ 138 h 1064"/>
                <a:gd name="T108" fmla="*/ 217 w 1062"/>
                <a:gd name="T109" fmla="*/ 104 h 1064"/>
                <a:gd name="T110" fmla="*/ 263 w 1062"/>
                <a:gd name="T111" fmla="*/ 73 h 1064"/>
                <a:gd name="T112" fmla="*/ 312 w 1062"/>
                <a:gd name="T113" fmla="*/ 48 h 1064"/>
                <a:gd name="T114" fmla="*/ 363 w 1062"/>
                <a:gd name="T115" fmla="*/ 27 h 1064"/>
                <a:gd name="T116" fmla="*/ 417 w 1062"/>
                <a:gd name="T117" fmla="*/ 13 h 1064"/>
                <a:gd name="T118" fmla="*/ 473 w 1062"/>
                <a:gd name="T119" fmla="*/ 3 h 1064"/>
                <a:gd name="T120" fmla="*/ 531 w 1062"/>
                <a:gd name="T121" fmla="*/ 0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62" h="1064">
                  <a:moveTo>
                    <a:pt x="531" y="0"/>
                  </a:moveTo>
                  <a:lnTo>
                    <a:pt x="589" y="3"/>
                  </a:lnTo>
                  <a:lnTo>
                    <a:pt x="645" y="13"/>
                  </a:lnTo>
                  <a:lnTo>
                    <a:pt x="699" y="27"/>
                  </a:lnTo>
                  <a:lnTo>
                    <a:pt x="751" y="48"/>
                  </a:lnTo>
                  <a:lnTo>
                    <a:pt x="799" y="73"/>
                  </a:lnTo>
                  <a:lnTo>
                    <a:pt x="845" y="104"/>
                  </a:lnTo>
                  <a:lnTo>
                    <a:pt x="887" y="138"/>
                  </a:lnTo>
                  <a:lnTo>
                    <a:pt x="925" y="175"/>
                  </a:lnTo>
                  <a:lnTo>
                    <a:pt x="959" y="218"/>
                  </a:lnTo>
                  <a:lnTo>
                    <a:pt x="989" y="264"/>
                  </a:lnTo>
                  <a:lnTo>
                    <a:pt x="1014" y="312"/>
                  </a:lnTo>
                  <a:lnTo>
                    <a:pt x="1035" y="364"/>
                  </a:lnTo>
                  <a:lnTo>
                    <a:pt x="1050" y="417"/>
                  </a:lnTo>
                  <a:lnTo>
                    <a:pt x="1059" y="474"/>
                  </a:lnTo>
                  <a:lnTo>
                    <a:pt x="1062" y="532"/>
                  </a:lnTo>
                  <a:lnTo>
                    <a:pt x="1059" y="589"/>
                  </a:lnTo>
                  <a:lnTo>
                    <a:pt x="1050" y="646"/>
                  </a:lnTo>
                  <a:lnTo>
                    <a:pt x="1035" y="700"/>
                  </a:lnTo>
                  <a:lnTo>
                    <a:pt x="1014" y="751"/>
                  </a:lnTo>
                  <a:lnTo>
                    <a:pt x="989" y="800"/>
                  </a:lnTo>
                  <a:lnTo>
                    <a:pt x="959" y="846"/>
                  </a:lnTo>
                  <a:lnTo>
                    <a:pt x="925" y="887"/>
                  </a:lnTo>
                  <a:lnTo>
                    <a:pt x="887" y="926"/>
                  </a:lnTo>
                  <a:lnTo>
                    <a:pt x="845" y="960"/>
                  </a:lnTo>
                  <a:lnTo>
                    <a:pt x="799" y="991"/>
                  </a:lnTo>
                  <a:lnTo>
                    <a:pt x="751" y="1016"/>
                  </a:lnTo>
                  <a:lnTo>
                    <a:pt x="699" y="1037"/>
                  </a:lnTo>
                  <a:lnTo>
                    <a:pt x="645" y="1051"/>
                  </a:lnTo>
                  <a:lnTo>
                    <a:pt x="589" y="1060"/>
                  </a:lnTo>
                  <a:lnTo>
                    <a:pt x="531" y="1064"/>
                  </a:lnTo>
                  <a:lnTo>
                    <a:pt x="473" y="1060"/>
                  </a:lnTo>
                  <a:lnTo>
                    <a:pt x="417" y="1051"/>
                  </a:lnTo>
                  <a:lnTo>
                    <a:pt x="363" y="1037"/>
                  </a:lnTo>
                  <a:lnTo>
                    <a:pt x="312" y="1016"/>
                  </a:lnTo>
                  <a:lnTo>
                    <a:pt x="263" y="991"/>
                  </a:lnTo>
                  <a:lnTo>
                    <a:pt x="217" y="960"/>
                  </a:lnTo>
                  <a:lnTo>
                    <a:pt x="176" y="926"/>
                  </a:lnTo>
                  <a:lnTo>
                    <a:pt x="137" y="887"/>
                  </a:lnTo>
                  <a:lnTo>
                    <a:pt x="103" y="846"/>
                  </a:lnTo>
                  <a:lnTo>
                    <a:pt x="73" y="800"/>
                  </a:lnTo>
                  <a:lnTo>
                    <a:pt x="48" y="751"/>
                  </a:lnTo>
                  <a:lnTo>
                    <a:pt x="27" y="700"/>
                  </a:lnTo>
                  <a:lnTo>
                    <a:pt x="12" y="646"/>
                  </a:lnTo>
                  <a:lnTo>
                    <a:pt x="3" y="589"/>
                  </a:lnTo>
                  <a:lnTo>
                    <a:pt x="0" y="532"/>
                  </a:lnTo>
                  <a:lnTo>
                    <a:pt x="3" y="474"/>
                  </a:lnTo>
                  <a:lnTo>
                    <a:pt x="12" y="417"/>
                  </a:lnTo>
                  <a:lnTo>
                    <a:pt x="27" y="364"/>
                  </a:lnTo>
                  <a:lnTo>
                    <a:pt x="48" y="312"/>
                  </a:lnTo>
                  <a:lnTo>
                    <a:pt x="73" y="264"/>
                  </a:lnTo>
                  <a:lnTo>
                    <a:pt x="103" y="218"/>
                  </a:lnTo>
                  <a:lnTo>
                    <a:pt x="137" y="175"/>
                  </a:lnTo>
                  <a:lnTo>
                    <a:pt x="176" y="138"/>
                  </a:lnTo>
                  <a:lnTo>
                    <a:pt x="217" y="104"/>
                  </a:lnTo>
                  <a:lnTo>
                    <a:pt x="263" y="73"/>
                  </a:lnTo>
                  <a:lnTo>
                    <a:pt x="312" y="48"/>
                  </a:lnTo>
                  <a:lnTo>
                    <a:pt x="363" y="27"/>
                  </a:lnTo>
                  <a:lnTo>
                    <a:pt x="417" y="13"/>
                  </a:lnTo>
                  <a:lnTo>
                    <a:pt x="473" y="3"/>
                  </a:lnTo>
                  <a:lnTo>
                    <a:pt x="531" y="0"/>
                  </a:lnTo>
                  <a:close/>
                </a:path>
              </a:pathLst>
            </a:custGeom>
            <a:gradFill flip="none" rotWithShape="1">
              <a:gsLst>
                <a:gs pos="60000">
                  <a:schemeClr val="bg1"/>
                </a:gs>
                <a:gs pos="100000">
                  <a:schemeClr val="bg1">
                    <a:lumMod val="50000"/>
                  </a:schemeClr>
                </a:gs>
              </a:gsLst>
              <a:path path="circle">
                <a:fillToRect l="50000" t="50000" r="50000" b="50000"/>
              </a:path>
              <a:tileRect/>
            </a:gra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nvGrpSpPr>
            <p:cNvPr id="44" name="Group 43">
              <a:extLst>
                <a:ext uri="{FF2B5EF4-FFF2-40B4-BE49-F238E27FC236}">
                  <a16:creationId xmlns:a16="http://schemas.microsoft.com/office/drawing/2014/main" id="{3FE89C0C-456A-C08A-251F-8C60F88EEAAA}"/>
                </a:ext>
              </a:extLst>
            </p:cNvPr>
            <p:cNvGrpSpPr/>
            <p:nvPr/>
          </p:nvGrpSpPr>
          <p:grpSpPr>
            <a:xfrm>
              <a:off x="1195824" y="2641910"/>
              <a:ext cx="10012295" cy="2136890"/>
              <a:chOff x="0" y="1620838"/>
              <a:chExt cx="9147175" cy="1905000"/>
            </a:xfrm>
            <a:gradFill flip="none" rotWithShape="1">
              <a:gsLst>
                <a:gs pos="61000">
                  <a:schemeClr val="accent5"/>
                </a:gs>
                <a:gs pos="43000">
                  <a:schemeClr val="accent4"/>
                </a:gs>
                <a:gs pos="20000">
                  <a:schemeClr val="accent3"/>
                </a:gs>
                <a:gs pos="0">
                  <a:schemeClr val="accent2"/>
                </a:gs>
                <a:gs pos="100000">
                  <a:schemeClr val="accent1"/>
                </a:gs>
                <a:gs pos="83000">
                  <a:schemeClr val="accent6"/>
                </a:gs>
              </a:gsLst>
              <a:lin ang="0" scaled="1"/>
              <a:tileRect/>
            </a:gradFill>
            <a:scene3d>
              <a:camera prst="orthographicFront">
                <a:rot lat="0" lon="0" rev="0"/>
              </a:camera>
              <a:lightRig rig="contrasting" dir="t">
                <a:rot lat="0" lon="0" rev="7800000"/>
              </a:lightRig>
            </a:scene3d>
          </p:grpSpPr>
          <p:sp>
            <p:nvSpPr>
              <p:cNvPr id="65" name="Freeform 6">
                <a:extLst>
                  <a:ext uri="{FF2B5EF4-FFF2-40B4-BE49-F238E27FC236}">
                    <a16:creationId xmlns:a16="http://schemas.microsoft.com/office/drawing/2014/main" id="{6CCAE947-061F-F6CF-D8B6-40E954A77277}"/>
                  </a:ext>
                </a:extLst>
              </p:cNvPr>
              <p:cNvSpPr>
                <a:spLocks/>
              </p:cNvSpPr>
              <p:nvPr/>
            </p:nvSpPr>
            <p:spPr bwMode="auto">
              <a:xfrm>
                <a:off x="0" y="1620838"/>
                <a:ext cx="9147175" cy="1905000"/>
              </a:xfrm>
              <a:custGeom>
                <a:avLst/>
                <a:gdLst>
                  <a:gd name="T0" fmla="*/ 859 w 5762"/>
                  <a:gd name="T1" fmla="*/ 40 h 1200"/>
                  <a:gd name="T2" fmla="*/ 1103 w 5762"/>
                  <a:gd name="T3" fmla="*/ 201 h 1200"/>
                  <a:gd name="T4" fmla="*/ 1243 w 5762"/>
                  <a:gd name="T5" fmla="*/ 450 h 1200"/>
                  <a:gd name="T6" fmla="*/ 1280 w 5762"/>
                  <a:gd name="T7" fmla="*/ 723 h 1200"/>
                  <a:gd name="T8" fmla="*/ 1407 w 5762"/>
                  <a:gd name="T9" fmla="*/ 933 h 1200"/>
                  <a:gd name="T10" fmla="*/ 1626 w 5762"/>
                  <a:gd name="T11" fmla="*/ 1053 h 1200"/>
                  <a:gd name="T12" fmla="*/ 1887 w 5762"/>
                  <a:gd name="T13" fmla="*/ 1053 h 1200"/>
                  <a:gd name="T14" fmla="*/ 2106 w 5762"/>
                  <a:gd name="T15" fmla="*/ 933 h 1200"/>
                  <a:gd name="T16" fmla="*/ 2233 w 5762"/>
                  <a:gd name="T17" fmla="*/ 723 h 1200"/>
                  <a:gd name="T18" fmla="*/ 2254 w 5762"/>
                  <a:gd name="T19" fmla="*/ 524 h 1200"/>
                  <a:gd name="T20" fmla="*/ 2362 w 5762"/>
                  <a:gd name="T21" fmla="*/ 257 h 1200"/>
                  <a:gd name="T22" fmla="*/ 2586 w 5762"/>
                  <a:gd name="T23" fmla="*/ 70 h 1200"/>
                  <a:gd name="T24" fmla="*/ 2879 w 5762"/>
                  <a:gd name="T25" fmla="*/ 0 h 1200"/>
                  <a:gd name="T26" fmla="*/ 3178 w 5762"/>
                  <a:gd name="T27" fmla="*/ 70 h 1200"/>
                  <a:gd name="T28" fmla="*/ 3399 w 5762"/>
                  <a:gd name="T29" fmla="*/ 257 h 1200"/>
                  <a:gd name="T30" fmla="*/ 3508 w 5762"/>
                  <a:gd name="T31" fmla="*/ 524 h 1200"/>
                  <a:gd name="T32" fmla="*/ 3551 w 5762"/>
                  <a:gd name="T33" fmla="*/ 782 h 1200"/>
                  <a:gd name="T34" fmla="*/ 3703 w 5762"/>
                  <a:gd name="T35" fmla="*/ 971 h 1200"/>
                  <a:gd name="T36" fmla="*/ 3939 w 5762"/>
                  <a:gd name="T37" fmla="*/ 1065 h 1200"/>
                  <a:gd name="T38" fmla="*/ 4199 w 5762"/>
                  <a:gd name="T39" fmla="*/ 1032 h 1200"/>
                  <a:gd name="T40" fmla="*/ 4396 w 5762"/>
                  <a:gd name="T41" fmla="*/ 887 h 1200"/>
                  <a:gd name="T42" fmla="*/ 4494 w 5762"/>
                  <a:gd name="T43" fmla="*/ 662 h 1200"/>
                  <a:gd name="T44" fmla="*/ 4541 w 5762"/>
                  <a:gd name="T45" fmla="*/ 382 h 1200"/>
                  <a:gd name="T46" fmla="*/ 4712 w 5762"/>
                  <a:gd name="T47" fmla="*/ 152 h 1200"/>
                  <a:gd name="T48" fmla="*/ 4976 w 5762"/>
                  <a:gd name="T49" fmla="*/ 17 h 1200"/>
                  <a:gd name="T50" fmla="*/ 5285 w 5762"/>
                  <a:gd name="T51" fmla="*/ 17 h 1200"/>
                  <a:gd name="T52" fmla="*/ 5549 w 5762"/>
                  <a:gd name="T53" fmla="*/ 152 h 1200"/>
                  <a:gd name="T54" fmla="*/ 5718 w 5762"/>
                  <a:gd name="T55" fmla="*/ 382 h 1200"/>
                  <a:gd name="T56" fmla="*/ 5626 w 5762"/>
                  <a:gd name="T57" fmla="*/ 597 h 1200"/>
                  <a:gd name="T58" fmla="*/ 5557 w 5762"/>
                  <a:gd name="T59" fmla="*/ 363 h 1200"/>
                  <a:gd name="T60" fmla="*/ 5379 w 5762"/>
                  <a:gd name="T61" fmla="*/ 195 h 1200"/>
                  <a:gd name="T62" fmla="*/ 5131 w 5762"/>
                  <a:gd name="T63" fmla="*/ 131 h 1200"/>
                  <a:gd name="T64" fmla="*/ 4882 w 5762"/>
                  <a:gd name="T65" fmla="*/ 195 h 1200"/>
                  <a:gd name="T66" fmla="*/ 4705 w 5762"/>
                  <a:gd name="T67" fmla="*/ 363 h 1200"/>
                  <a:gd name="T68" fmla="*/ 4636 w 5762"/>
                  <a:gd name="T69" fmla="*/ 597 h 1200"/>
                  <a:gd name="T70" fmla="*/ 4562 w 5762"/>
                  <a:gd name="T71" fmla="*/ 882 h 1200"/>
                  <a:gd name="T72" fmla="*/ 4367 w 5762"/>
                  <a:gd name="T73" fmla="*/ 1092 h 1200"/>
                  <a:gd name="T74" fmla="*/ 4086 w 5762"/>
                  <a:gd name="T75" fmla="*/ 1195 h 1200"/>
                  <a:gd name="T76" fmla="*/ 3778 w 5762"/>
                  <a:gd name="T77" fmla="*/ 1158 h 1200"/>
                  <a:gd name="T78" fmla="*/ 3532 w 5762"/>
                  <a:gd name="T79" fmla="*/ 999 h 1200"/>
                  <a:gd name="T80" fmla="*/ 3394 w 5762"/>
                  <a:gd name="T81" fmla="*/ 748 h 1200"/>
                  <a:gd name="T82" fmla="*/ 3356 w 5762"/>
                  <a:gd name="T83" fmla="*/ 475 h 1200"/>
                  <a:gd name="T84" fmla="*/ 3232 w 5762"/>
                  <a:gd name="T85" fmla="*/ 269 h 1200"/>
                  <a:gd name="T86" fmla="*/ 3012 w 5762"/>
                  <a:gd name="T87" fmla="*/ 147 h 1200"/>
                  <a:gd name="T88" fmla="*/ 2750 w 5762"/>
                  <a:gd name="T89" fmla="*/ 147 h 1200"/>
                  <a:gd name="T90" fmla="*/ 2533 w 5762"/>
                  <a:gd name="T91" fmla="*/ 269 h 1200"/>
                  <a:gd name="T92" fmla="*/ 2404 w 5762"/>
                  <a:gd name="T93" fmla="*/ 475 h 1200"/>
                  <a:gd name="T94" fmla="*/ 2368 w 5762"/>
                  <a:gd name="T95" fmla="*/ 748 h 1200"/>
                  <a:gd name="T96" fmla="*/ 2228 w 5762"/>
                  <a:gd name="T97" fmla="*/ 999 h 1200"/>
                  <a:gd name="T98" fmla="*/ 1985 w 5762"/>
                  <a:gd name="T99" fmla="*/ 1158 h 1200"/>
                  <a:gd name="T100" fmla="*/ 1676 w 5762"/>
                  <a:gd name="T101" fmla="*/ 1195 h 1200"/>
                  <a:gd name="T102" fmla="*/ 1395 w 5762"/>
                  <a:gd name="T103" fmla="*/ 1092 h 1200"/>
                  <a:gd name="T104" fmla="*/ 1199 w 5762"/>
                  <a:gd name="T105" fmla="*/ 882 h 1200"/>
                  <a:gd name="T106" fmla="*/ 1126 w 5762"/>
                  <a:gd name="T107" fmla="*/ 597 h 1200"/>
                  <a:gd name="T108" fmla="*/ 1056 w 5762"/>
                  <a:gd name="T109" fmla="*/ 363 h 1200"/>
                  <a:gd name="T110" fmla="*/ 880 w 5762"/>
                  <a:gd name="T111" fmla="*/ 195 h 1200"/>
                  <a:gd name="T112" fmla="*/ 632 w 5762"/>
                  <a:gd name="T113" fmla="*/ 131 h 1200"/>
                  <a:gd name="T114" fmla="*/ 381 w 5762"/>
                  <a:gd name="T115" fmla="*/ 195 h 1200"/>
                  <a:gd name="T116" fmla="*/ 204 w 5762"/>
                  <a:gd name="T117" fmla="*/ 363 h 1200"/>
                  <a:gd name="T118" fmla="*/ 138 w 5762"/>
                  <a:gd name="T119" fmla="*/ 597 h 1200"/>
                  <a:gd name="T120" fmla="*/ 42 w 5762"/>
                  <a:gd name="T121" fmla="*/ 382 h 1200"/>
                  <a:gd name="T122" fmla="*/ 211 w 5762"/>
                  <a:gd name="T123" fmla="*/ 152 h 1200"/>
                  <a:gd name="T124" fmla="*/ 475 w 5762"/>
                  <a:gd name="T125" fmla="*/ 17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762" h="1200">
                    <a:moveTo>
                      <a:pt x="632" y="0"/>
                    </a:moveTo>
                    <a:lnTo>
                      <a:pt x="711" y="5"/>
                    </a:lnTo>
                    <a:lnTo>
                      <a:pt x="786" y="17"/>
                    </a:lnTo>
                    <a:lnTo>
                      <a:pt x="859" y="40"/>
                    </a:lnTo>
                    <a:lnTo>
                      <a:pt x="929" y="70"/>
                    </a:lnTo>
                    <a:lnTo>
                      <a:pt x="992" y="106"/>
                    </a:lnTo>
                    <a:lnTo>
                      <a:pt x="1049" y="152"/>
                    </a:lnTo>
                    <a:lnTo>
                      <a:pt x="1103" y="201"/>
                    </a:lnTo>
                    <a:lnTo>
                      <a:pt x="1151" y="257"/>
                    </a:lnTo>
                    <a:lnTo>
                      <a:pt x="1189" y="319"/>
                    </a:lnTo>
                    <a:lnTo>
                      <a:pt x="1220" y="382"/>
                    </a:lnTo>
                    <a:lnTo>
                      <a:pt x="1243" y="450"/>
                    </a:lnTo>
                    <a:lnTo>
                      <a:pt x="1255" y="524"/>
                    </a:lnTo>
                    <a:lnTo>
                      <a:pt x="1261" y="597"/>
                    </a:lnTo>
                    <a:lnTo>
                      <a:pt x="1266" y="664"/>
                    </a:lnTo>
                    <a:lnTo>
                      <a:pt x="1280" y="723"/>
                    </a:lnTo>
                    <a:lnTo>
                      <a:pt x="1301" y="782"/>
                    </a:lnTo>
                    <a:lnTo>
                      <a:pt x="1330" y="837"/>
                    </a:lnTo>
                    <a:lnTo>
                      <a:pt x="1365" y="887"/>
                    </a:lnTo>
                    <a:lnTo>
                      <a:pt x="1407" y="933"/>
                    </a:lnTo>
                    <a:lnTo>
                      <a:pt x="1454" y="971"/>
                    </a:lnTo>
                    <a:lnTo>
                      <a:pt x="1507" y="1006"/>
                    </a:lnTo>
                    <a:lnTo>
                      <a:pt x="1563" y="1032"/>
                    </a:lnTo>
                    <a:lnTo>
                      <a:pt x="1626" y="1053"/>
                    </a:lnTo>
                    <a:lnTo>
                      <a:pt x="1688" y="1065"/>
                    </a:lnTo>
                    <a:lnTo>
                      <a:pt x="1755" y="1069"/>
                    </a:lnTo>
                    <a:lnTo>
                      <a:pt x="1825" y="1065"/>
                    </a:lnTo>
                    <a:lnTo>
                      <a:pt x="1887" y="1053"/>
                    </a:lnTo>
                    <a:lnTo>
                      <a:pt x="1947" y="1032"/>
                    </a:lnTo>
                    <a:lnTo>
                      <a:pt x="2006" y="1006"/>
                    </a:lnTo>
                    <a:lnTo>
                      <a:pt x="2059" y="971"/>
                    </a:lnTo>
                    <a:lnTo>
                      <a:pt x="2106" y="933"/>
                    </a:lnTo>
                    <a:lnTo>
                      <a:pt x="2149" y="887"/>
                    </a:lnTo>
                    <a:lnTo>
                      <a:pt x="2182" y="837"/>
                    </a:lnTo>
                    <a:lnTo>
                      <a:pt x="2210" y="782"/>
                    </a:lnTo>
                    <a:lnTo>
                      <a:pt x="2233" y="723"/>
                    </a:lnTo>
                    <a:lnTo>
                      <a:pt x="2245" y="662"/>
                    </a:lnTo>
                    <a:lnTo>
                      <a:pt x="2251" y="597"/>
                    </a:lnTo>
                    <a:lnTo>
                      <a:pt x="2251" y="597"/>
                    </a:lnTo>
                    <a:lnTo>
                      <a:pt x="2254" y="524"/>
                    </a:lnTo>
                    <a:lnTo>
                      <a:pt x="2270" y="450"/>
                    </a:lnTo>
                    <a:lnTo>
                      <a:pt x="2292" y="382"/>
                    </a:lnTo>
                    <a:lnTo>
                      <a:pt x="2326" y="319"/>
                    </a:lnTo>
                    <a:lnTo>
                      <a:pt x="2362" y="257"/>
                    </a:lnTo>
                    <a:lnTo>
                      <a:pt x="2411" y="201"/>
                    </a:lnTo>
                    <a:lnTo>
                      <a:pt x="2462" y="152"/>
                    </a:lnTo>
                    <a:lnTo>
                      <a:pt x="2521" y="106"/>
                    </a:lnTo>
                    <a:lnTo>
                      <a:pt x="2586" y="70"/>
                    </a:lnTo>
                    <a:lnTo>
                      <a:pt x="2652" y="40"/>
                    </a:lnTo>
                    <a:lnTo>
                      <a:pt x="2725" y="17"/>
                    </a:lnTo>
                    <a:lnTo>
                      <a:pt x="2802" y="5"/>
                    </a:lnTo>
                    <a:lnTo>
                      <a:pt x="2879" y="0"/>
                    </a:lnTo>
                    <a:lnTo>
                      <a:pt x="2959" y="5"/>
                    </a:lnTo>
                    <a:lnTo>
                      <a:pt x="3036" y="17"/>
                    </a:lnTo>
                    <a:lnTo>
                      <a:pt x="3110" y="40"/>
                    </a:lnTo>
                    <a:lnTo>
                      <a:pt x="3178" y="70"/>
                    </a:lnTo>
                    <a:lnTo>
                      <a:pt x="3241" y="106"/>
                    </a:lnTo>
                    <a:lnTo>
                      <a:pt x="3300" y="152"/>
                    </a:lnTo>
                    <a:lnTo>
                      <a:pt x="3352" y="201"/>
                    </a:lnTo>
                    <a:lnTo>
                      <a:pt x="3399" y="257"/>
                    </a:lnTo>
                    <a:lnTo>
                      <a:pt x="3436" y="319"/>
                    </a:lnTo>
                    <a:lnTo>
                      <a:pt x="3469" y="382"/>
                    </a:lnTo>
                    <a:lnTo>
                      <a:pt x="3494" y="450"/>
                    </a:lnTo>
                    <a:lnTo>
                      <a:pt x="3508" y="524"/>
                    </a:lnTo>
                    <a:lnTo>
                      <a:pt x="3513" y="597"/>
                    </a:lnTo>
                    <a:lnTo>
                      <a:pt x="3516" y="662"/>
                    </a:lnTo>
                    <a:lnTo>
                      <a:pt x="3530" y="723"/>
                    </a:lnTo>
                    <a:lnTo>
                      <a:pt x="3551" y="782"/>
                    </a:lnTo>
                    <a:lnTo>
                      <a:pt x="3579" y="837"/>
                    </a:lnTo>
                    <a:lnTo>
                      <a:pt x="3614" y="887"/>
                    </a:lnTo>
                    <a:lnTo>
                      <a:pt x="3656" y="933"/>
                    </a:lnTo>
                    <a:lnTo>
                      <a:pt x="3703" y="971"/>
                    </a:lnTo>
                    <a:lnTo>
                      <a:pt x="3756" y="1006"/>
                    </a:lnTo>
                    <a:lnTo>
                      <a:pt x="3815" y="1032"/>
                    </a:lnTo>
                    <a:lnTo>
                      <a:pt x="3874" y="1053"/>
                    </a:lnTo>
                    <a:lnTo>
                      <a:pt x="3939" y="1065"/>
                    </a:lnTo>
                    <a:lnTo>
                      <a:pt x="4007" y="1069"/>
                    </a:lnTo>
                    <a:lnTo>
                      <a:pt x="4073" y="1065"/>
                    </a:lnTo>
                    <a:lnTo>
                      <a:pt x="4136" y="1053"/>
                    </a:lnTo>
                    <a:lnTo>
                      <a:pt x="4199" y="1032"/>
                    </a:lnTo>
                    <a:lnTo>
                      <a:pt x="4255" y="1006"/>
                    </a:lnTo>
                    <a:lnTo>
                      <a:pt x="4307" y="971"/>
                    </a:lnTo>
                    <a:lnTo>
                      <a:pt x="4354" y="933"/>
                    </a:lnTo>
                    <a:lnTo>
                      <a:pt x="4396" y="887"/>
                    </a:lnTo>
                    <a:lnTo>
                      <a:pt x="4433" y="837"/>
                    </a:lnTo>
                    <a:lnTo>
                      <a:pt x="4461" y="782"/>
                    </a:lnTo>
                    <a:lnTo>
                      <a:pt x="4482" y="723"/>
                    </a:lnTo>
                    <a:lnTo>
                      <a:pt x="4494" y="662"/>
                    </a:lnTo>
                    <a:lnTo>
                      <a:pt x="4499" y="597"/>
                    </a:lnTo>
                    <a:lnTo>
                      <a:pt x="4505" y="524"/>
                    </a:lnTo>
                    <a:lnTo>
                      <a:pt x="4520" y="450"/>
                    </a:lnTo>
                    <a:lnTo>
                      <a:pt x="4541" y="382"/>
                    </a:lnTo>
                    <a:lnTo>
                      <a:pt x="4573" y="319"/>
                    </a:lnTo>
                    <a:lnTo>
                      <a:pt x="4615" y="257"/>
                    </a:lnTo>
                    <a:lnTo>
                      <a:pt x="4658" y="201"/>
                    </a:lnTo>
                    <a:lnTo>
                      <a:pt x="4712" y="152"/>
                    </a:lnTo>
                    <a:lnTo>
                      <a:pt x="4772" y="106"/>
                    </a:lnTo>
                    <a:lnTo>
                      <a:pt x="4833" y="70"/>
                    </a:lnTo>
                    <a:lnTo>
                      <a:pt x="4903" y="40"/>
                    </a:lnTo>
                    <a:lnTo>
                      <a:pt x="4976" y="17"/>
                    </a:lnTo>
                    <a:lnTo>
                      <a:pt x="5051" y="5"/>
                    </a:lnTo>
                    <a:lnTo>
                      <a:pt x="5131" y="0"/>
                    </a:lnTo>
                    <a:lnTo>
                      <a:pt x="5212" y="5"/>
                    </a:lnTo>
                    <a:lnTo>
                      <a:pt x="5285" y="17"/>
                    </a:lnTo>
                    <a:lnTo>
                      <a:pt x="5358" y="40"/>
                    </a:lnTo>
                    <a:lnTo>
                      <a:pt x="5427" y="70"/>
                    </a:lnTo>
                    <a:lnTo>
                      <a:pt x="5493" y="106"/>
                    </a:lnTo>
                    <a:lnTo>
                      <a:pt x="5549" y="152"/>
                    </a:lnTo>
                    <a:lnTo>
                      <a:pt x="5603" y="201"/>
                    </a:lnTo>
                    <a:lnTo>
                      <a:pt x="5650" y="257"/>
                    </a:lnTo>
                    <a:lnTo>
                      <a:pt x="5688" y="319"/>
                    </a:lnTo>
                    <a:lnTo>
                      <a:pt x="5718" y="382"/>
                    </a:lnTo>
                    <a:lnTo>
                      <a:pt x="5743" y="450"/>
                    </a:lnTo>
                    <a:lnTo>
                      <a:pt x="5757" y="524"/>
                    </a:lnTo>
                    <a:lnTo>
                      <a:pt x="5762" y="597"/>
                    </a:lnTo>
                    <a:lnTo>
                      <a:pt x="5626" y="597"/>
                    </a:lnTo>
                    <a:lnTo>
                      <a:pt x="5620" y="536"/>
                    </a:lnTo>
                    <a:lnTo>
                      <a:pt x="5608" y="475"/>
                    </a:lnTo>
                    <a:lnTo>
                      <a:pt x="5587" y="416"/>
                    </a:lnTo>
                    <a:lnTo>
                      <a:pt x="5557" y="363"/>
                    </a:lnTo>
                    <a:lnTo>
                      <a:pt x="5521" y="312"/>
                    </a:lnTo>
                    <a:lnTo>
                      <a:pt x="5481" y="269"/>
                    </a:lnTo>
                    <a:lnTo>
                      <a:pt x="5432" y="227"/>
                    </a:lnTo>
                    <a:lnTo>
                      <a:pt x="5379" y="195"/>
                    </a:lnTo>
                    <a:lnTo>
                      <a:pt x="5322" y="166"/>
                    </a:lnTo>
                    <a:lnTo>
                      <a:pt x="5262" y="147"/>
                    </a:lnTo>
                    <a:lnTo>
                      <a:pt x="5198" y="134"/>
                    </a:lnTo>
                    <a:lnTo>
                      <a:pt x="5131" y="131"/>
                    </a:lnTo>
                    <a:lnTo>
                      <a:pt x="5063" y="134"/>
                    </a:lnTo>
                    <a:lnTo>
                      <a:pt x="5000" y="147"/>
                    </a:lnTo>
                    <a:lnTo>
                      <a:pt x="4938" y="166"/>
                    </a:lnTo>
                    <a:lnTo>
                      <a:pt x="4882" y="195"/>
                    </a:lnTo>
                    <a:lnTo>
                      <a:pt x="4828" y="227"/>
                    </a:lnTo>
                    <a:lnTo>
                      <a:pt x="4782" y="269"/>
                    </a:lnTo>
                    <a:lnTo>
                      <a:pt x="4739" y="312"/>
                    </a:lnTo>
                    <a:lnTo>
                      <a:pt x="4705" y="363"/>
                    </a:lnTo>
                    <a:lnTo>
                      <a:pt x="4676" y="416"/>
                    </a:lnTo>
                    <a:lnTo>
                      <a:pt x="4653" y="475"/>
                    </a:lnTo>
                    <a:lnTo>
                      <a:pt x="4641" y="536"/>
                    </a:lnTo>
                    <a:lnTo>
                      <a:pt x="4636" y="597"/>
                    </a:lnTo>
                    <a:lnTo>
                      <a:pt x="4632" y="674"/>
                    </a:lnTo>
                    <a:lnTo>
                      <a:pt x="4618" y="748"/>
                    </a:lnTo>
                    <a:lnTo>
                      <a:pt x="4595" y="817"/>
                    </a:lnTo>
                    <a:lnTo>
                      <a:pt x="4562" y="882"/>
                    </a:lnTo>
                    <a:lnTo>
                      <a:pt x="4526" y="941"/>
                    </a:lnTo>
                    <a:lnTo>
                      <a:pt x="4477" y="999"/>
                    </a:lnTo>
                    <a:lnTo>
                      <a:pt x="4424" y="1050"/>
                    </a:lnTo>
                    <a:lnTo>
                      <a:pt x="4367" y="1092"/>
                    </a:lnTo>
                    <a:lnTo>
                      <a:pt x="4302" y="1128"/>
                    </a:lnTo>
                    <a:lnTo>
                      <a:pt x="4234" y="1158"/>
                    </a:lnTo>
                    <a:lnTo>
                      <a:pt x="4162" y="1183"/>
                    </a:lnTo>
                    <a:lnTo>
                      <a:pt x="4086" y="1195"/>
                    </a:lnTo>
                    <a:lnTo>
                      <a:pt x="4007" y="1200"/>
                    </a:lnTo>
                    <a:lnTo>
                      <a:pt x="3928" y="1195"/>
                    </a:lnTo>
                    <a:lnTo>
                      <a:pt x="3850" y="1183"/>
                    </a:lnTo>
                    <a:lnTo>
                      <a:pt x="3778" y="1158"/>
                    </a:lnTo>
                    <a:lnTo>
                      <a:pt x="3708" y="1128"/>
                    </a:lnTo>
                    <a:lnTo>
                      <a:pt x="3646" y="1092"/>
                    </a:lnTo>
                    <a:lnTo>
                      <a:pt x="3586" y="1050"/>
                    </a:lnTo>
                    <a:lnTo>
                      <a:pt x="3532" y="999"/>
                    </a:lnTo>
                    <a:lnTo>
                      <a:pt x="3488" y="941"/>
                    </a:lnTo>
                    <a:lnTo>
                      <a:pt x="3448" y="882"/>
                    </a:lnTo>
                    <a:lnTo>
                      <a:pt x="3419" y="817"/>
                    </a:lnTo>
                    <a:lnTo>
                      <a:pt x="3394" y="748"/>
                    </a:lnTo>
                    <a:lnTo>
                      <a:pt x="3380" y="674"/>
                    </a:lnTo>
                    <a:lnTo>
                      <a:pt x="3375" y="597"/>
                    </a:lnTo>
                    <a:lnTo>
                      <a:pt x="3371" y="536"/>
                    </a:lnTo>
                    <a:lnTo>
                      <a:pt x="3356" y="475"/>
                    </a:lnTo>
                    <a:lnTo>
                      <a:pt x="3337" y="416"/>
                    </a:lnTo>
                    <a:lnTo>
                      <a:pt x="3309" y="363"/>
                    </a:lnTo>
                    <a:lnTo>
                      <a:pt x="3270" y="312"/>
                    </a:lnTo>
                    <a:lnTo>
                      <a:pt x="3232" y="269"/>
                    </a:lnTo>
                    <a:lnTo>
                      <a:pt x="3181" y="227"/>
                    </a:lnTo>
                    <a:lnTo>
                      <a:pt x="3131" y="195"/>
                    </a:lnTo>
                    <a:lnTo>
                      <a:pt x="3073" y="166"/>
                    </a:lnTo>
                    <a:lnTo>
                      <a:pt x="3012" y="147"/>
                    </a:lnTo>
                    <a:lnTo>
                      <a:pt x="2947" y="134"/>
                    </a:lnTo>
                    <a:lnTo>
                      <a:pt x="2879" y="131"/>
                    </a:lnTo>
                    <a:lnTo>
                      <a:pt x="2815" y="134"/>
                    </a:lnTo>
                    <a:lnTo>
                      <a:pt x="2750" y="147"/>
                    </a:lnTo>
                    <a:lnTo>
                      <a:pt x="2689" y="166"/>
                    </a:lnTo>
                    <a:lnTo>
                      <a:pt x="2633" y="195"/>
                    </a:lnTo>
                    <a:lnTo>
                      <a:pt x="2579" y="227"/>
                    </a:lnTo>
                    <a:lnTo>
                      <a:pt x="2533" y="269"/>
                    </a:lnTo>
                    <a:lnTo>
                      <a:pt x="2490" y="312"/>
                    </a:lnTo>
                    <a:lnTo>
                      <a:pt x="2453" y="363"/>
                    </a:lnTo>
                    <a:lnTo>
                      <a:pt x="2427" y="416"/>
                    </a:lnTo>
                    <a:lnTo>
                      <a:pt x="2404" y="475"/>
                    </a:lnTo>
                    <a:lnTo>
                      <a:pt x="2390" y="536"/>
                    </a:lnTo>
                    <a:lnTo>
                      <a:pt x="2387" y="597"/>
                    </a:lnTo>
                    <a:lnTo>
                      <a:pt x="2382" y="674"/>
                    </a:lnTo>
                    <a:lnTo>
                      <a:pt x="2368" y="748"/>
                    </a:lnTo>
                    <a:lnTo>
                      <a:pt x="2345" y="817"/>
                    </a:lnTo>
                    <a:lnTo>
                      <a:pt x="2313" y="882"/>
                    </a:lnTo>
                    <a:lnTo>
                      <a:pt x="2273" y="941"/>
                    </a:lnTo>
                    <a:lnTo>
                      <a:pt x="2228" y="999"/>
                    </a:lnTo>
                    <a:lnTo>
                      <a:pt x="2175" y="1050"/>
                    </a:lnTo>
                    <a:lnTo>
                      <a:pt x="2116" y="1092"/>
                    </a:lnTo>
                    <a:lnTo>
                      <a:pt x="2052" y="1128"/>
                    </a:lnTo>
                    <a:lnTo>
                      <a:pt x="1985" y="1158"/>
                    </a:lnTo>
                    <a:lnTo>
                      <a:pt x="1912" y="1183"/>
                    </a:lnTo>
                    <a:lnTo>
                      <a:pt x="1835" y="1195"/>
                    </a:lnTo>
                    <a:lnTo>
                      <a:pt x="1755" y="1200"/>
                    </a:lnTo>
                    <a:lnTo>
                      <a:pt x="1676" y="1195"/>
                    </a:lnTo>
                    <a:lnTo>
                      <a:pt x="1601" y="1183"/>
                    </a:lnTo>
                    <a:lnTo>
                      <a:pt x="1528" y="1158"/>
                    </a:lnTo>
                    <a:lnTo>
                      <a:pt x="1460" y="1128"/>
                    </a:lnTo>
                    <a:lnTo>
                      <a:pt x="1395" y="1092"/>
                    </a:lnTo>
                    <a:lnTo>
                      <a:pt x="1337" y="1050"/>
                    </a:lnTo>
                    <a:lnTo>
                      <a:pt x="1285" y="999"/>
                    </a:lnTo>
                    <a:lnTo>
                      <a:pt x="1238" y="941"/>
                    </a:lnTo>
                    <a:lnTo>
                      <a:pt x="1199" y="882"/>
                    </a:lnTo>
                    <a:lnTo>
                      <a:pt x="1166" y="817"/>
                    </a:lnTo>
                    <a:lnTo>
                      <a:pt x="1145" y="748"/>
                    </a:lnTo>
                    <a:lnTo>
                      <a:pt x="1131" y="674"/>
                    </a:lnTo>
                    <a:lnTo>
                      <a:pt x="1126" y="597"/>
                    </a:lnTo>
                    <a:lnTo>
                      <a:pt x="1121" y="536"/>
                    </a:lnTo>
                    <a:lnTo>
                      <a:pt x="1109" y="475"/>
                    </a:lnTo>
                    <a:lnTo>
                      <a:pt x="1086" y="416"/>
                    </a:lnTo>
                    <a:lnTo>
                      <a:pt x="1056" y="363"/>
                    </a:lnTo>
                    <a:lnTo>
                      <a:pt x="1023" y="312"/>
                    </a:lnTo>
                    <a:lnTo>
                      <a:pt x="979" y="269"/>
                    </a:lnTo>
                    <a:lnTo>
                      <a:pt x="934" y="227"/>
                    </a:lnTo>
                    <a:lnTo>
                      <a:pt x="880" y="195"/>
                    </a:lnTo>
                    <a:lnTo>
                      <a:pt x="822" y="166"/>
                    </a:lnTo>
                    <a:lnTo>
                      <a:pt x="763" y="147"/>
                    </a:lnTo>
                    <a:lnTo>
                      <a:pt x="698" y="134"/>
                    </a:lnTo>
                    <a:lnTo>
                      <a:pt x="632" y="131"/>
                    </a:lnTo>
                    <a:lnTo>
                      <a:pt x="562" y="134"/>
                    </a:lnTo>
                    <a:lnTo>
                      <a:pt x="501" y="147"/>
                    </a:lnTo>
                    <a:lnTo>
                      <a:pt x="440" y="166"/>
                    </a:lnTo>
                    <a:lnTo>
                      <a:pt x="381" y="195"/>
                    </a:lnTo>
                    <a:lnTo>
                      <a:pt x="330" y="227"/>
                    </a:lnTo>
                    <a:lnTo>
                      <a:pt x="281" y="269"/>
                    </a:lnTo>
                    <a:lnTo>
                      <a:pt x="241" y="312"/>
                    </a:lnTo>
                    <a:lnTo>
                      <a:pt x="204" y="363"/>
                    </a:lnTo>
                    <a:lnTo>
                      <a:pt x="176" y="416"/>
                    </a:lnTo>
                    <a:lnTo>
                      <a:pt x="155" y="475"/>
                    </a:lnTo>
                    <a:lnTo>
                      <a:pt x="143" y="536"/>
                    </a:lnTo>
                    <a:lnTo>
                      <a:pt x="138" y="597"/>
                    </a:lnTo>
                    <a:lnTo>
                      <a:pt x="0" y="597"/>
                    </a:lnTo>
                    <a:lnTo>
                      <a:pt x="5" y="524"/>
                    </a:lnTo>
                    <a:lnTo>
                      <a:pt x="19" y="450"/>
                    </a:lnTo>
                    <a:lnTo>
                      <a:pt x="42" y="382"/>
                    </a:lnTo>
                    <a:lnTo>
                      <a:pt x="73" y="319"/>
                    </a:lnTo>
                    <a:lnTo>
                      <a:pt x="113" y="257"/>
                    </a:lnTo>
                    <a:lnTo>
                      <a:pt x="161" y="201"/>
                    </a:lnTo>
                    <a:lnTo>
                      <a:pt x="211" y="152"/>
                    </a:lnTo>
                    <a:lnTo>
                      <a:pt x="271" y="106"/>
                    </a:lnTo>
                    <a:lnTo>
                      <a:pt x="335" y="70"/>
                    </a:lnTo>
                    <a:lnTo>
                      <a:pt x="403" y="40"/>
                    </a:lnTo>
                    <a:lnTo>
                      <a:pt x="475" y="17"/>
                    </a:lnTo>
                    <a:lnTo>
                      <a:pt x="550" y="5"/>
                    </a:lnTo>
                    <a:lnTo>
                      <a:pt x="632" y="0"/>
                    </a:lnTo>
                    <a:close/>
                  </a:path>
                </a:pathLst>
              </a:custGeom>
              <a:grpFill/>
              <a:ln w="0">
                <a:noFill/>
                <a:prstDash val="solid"/>
                <a:round/>
                <a:headEnd/>
                <a:tailEnd/>
              </a:ln>
              <a:effectLst/>
              <a:sp3d>
                <a:bevelT w="139700" h="139700"/>
              </a:sp3d>
            </p:spPr>
            <p:txBody>
              <a:bodyPr vert="horz" wrap="square" lIns="91440" tIns="45720" rIns="91440" bIns="45720" numCol="1" anchor="t" anchorCtr="0" compatLnSpc="1">
                <a:prstTxWarp prst="textNoShape">
                  <a:avLst/>
                </a:prstTxWarp>
              </a:bodyPr>
              <a:lstStyle/>
              <a:p>
                <a:endParaRPr lang="en-US" dirty="0"/>
              </a:p>
            </p:txBody>
          </p:sp>
          <p:sp>
            <p:nvSpPr>
              <p:cNvPr id="66" name="Freeform 7">
                <a:extLst>
                  <a:ext uri="{FF2B5EF4-FFF2-40B4-BE49-F238E27FC236}">
                    <a16:creationId xmlns:a16="http://schemas.microsoft.com/office/drawing/2014/main" id="{423969E3-ABBF-4983-9526-4D0CFB9C80C9}"/>
                  </a:ext>
                </a:extLst>
              </p:cNvPr>
              <p:cNvSpPr>
                <a:spLocks/>
              </p:cNvSpPr>
              <p:nvPr/>
            </p:nvSpPr>
            <p:spPr bwMode="auto">
              <a:xfrm>
                <a:off x="85725" y="1628776"/>
                <a:ext cx="8975725" cy="1744663"/>
              </a:xfrm>
              <a:custGeom>
                <a:avLst/>
                <a:gdLst>
                  <a:gd name="T0" fmla="*/ 1013 w 5654"/>
                  <a:gd name="T1" fmla="*/ 185 h 1099"/>
                  <a:gd name="T2" fmla="*/ 1156 w 5654"/>
                  <a:gd name="T3" fmla="*/ 552 h 1099"/>
                  <a:gd name="T4" fmla="*/ 1200 w 5654"/>
                  <a:gd name="T5" fmla="*/ 751 h 1099"/>
                  <a:gd name="T6" fmla="*/ 1315 w 5654"/>
                  <a:gd name="T7" fmla="*/ 915 h 1099"/>
                  <a:gd name="T8" fmla="*/ 1430 w 5654"/>
                  <a:gd name="T9" fmla="*/ 999 h 1099"/>
                  <a:gd name="T10" fmla="*/ 1629 w 5654"/>
                  <a:gd name="T11" fmla="*/ 1064 h 1099"/>
                  <a:gd name="T12" fmla="*/ 1844 w 5654"/>
                  <a:gd name="T13" fmla="*/ 1052 h 1099"/>
                  <a:gd name="T14" fmla="*/ 1980 w 5654"/>
                  <a:gd name="T15" fmla="*/ 998 h 1099"/>
                  <a:gd name="T16" fmla="*/ 2134 w 5654"/>
                  <a:gd name="T17" fmla="*/ 867 h 1099"/>
                  <a:gd name="T18" fmla="*/ 2226 w 5654"/>
                  <a:gd name="T19" fmla="*/ 690 h 1099"/>
                  <a:gd name="T20" fmla="*/ 2247 w 5654"/>
                  <a:gd name="T21" fmla="*/ 550 h 1099"/>
                  <a:gd name="T22" fmla="*/ 2495 w 5654"/>
                  <a:gd name="T23" fmla="*/ 98 h 1099"/>
                  <a:gd name="T24" fmla="*/ 3038 w 5654"/>
                  <a:gd name="T25" fmla="*/ 37 h 1099"/>
                  <a:gd name="T26" fmla="*/ 3391 w 5654"/>
                  <a:gd name="T27" fmla="*/ 412 h 1099"/>
                  <a:gd name="T28" fmla="*/ 3427 w 5654"/>
                  <a:gd name="T29" fmla="*/ 687 h 1099"/>
                  <a:gd name="T30" fmla="*/ 3518 w 5654"/>
                  <a:gd name="T31" fmla="*/ 865 h 1099"/>
                  <a:gd name="T32" fmla="*/ 3621 w 5654"/>
                  <a:gd name="T33" fmla="*/ 963 h 1099"/>
                  <a:gd name="T34" fmla="*/ 3808 w 5654"/>
                  <a:gd name="T35" fmla="*/ 1050 h 1099"/>
                  <a:gd name="T36" fmla="*/ 4021 w 5654"/>
                  <a:gd name="T37" fmla="*/ 1066 h 1099"/>
                  <a:gd name="T38" fmla="*/ 4168 w 5654"/>
                  <a:gd name="T39" fmla="*/ 1027 h 1099"/>
                  <a:gd name="T40" fmla="*/ 4335 w 5654"/>
                  <a:gd name="T41" fmla="*/ 917 h 1099"/>
                  <a:gd name="T42" fmla="*/ 4452 w 5654"/>
                  <a:gd name="T43" fmla="*/ 755 h 1099"/>
                  <a:gd name="T44" fmla="*/ 4491 w 5654"/>
                  <a:gd name="T45" fmla="*/ 615 h 1099"/>
                  <a:gd name="T46" fmla="*/ 4601 w 5654"/>
                  <a:gd name="T47" fmla="*/ 236 h 1099"/>
                  <a:gd name="T48" fmla="*/ 5077 w 5654"/>
                  <a:gd name="T49" fmla="*/ 0 h 1099"/>
                  <a:gd name="T50" fmla="*/ 5556 w 5654"/>
                  <a:gd name="T51" fmla="*/ 236 h 1099"/>
                  <a:gd name="T52" fmla="*/ 5615 w 5654"/>
                  <a:gd name="T53" fmla="*/ 479 h 1099"/>
                  <a:gd name="T54" fmla="*/ 5549 w 5654"/>
                  <a:gd name="T55" fmla="*/ 287 h 1099"/>
                  <a:gd name="T56" fmla="*/ 5460 w 5654"/>
                  <a:gd name="T57" fmla="*/ 178 h 1099"/>
                  <a:gd name="T58" fmla="*/ 5289 w 5654"/>
                  <a:gd name="T59" fmla="*/ 68 h 1099"/>
                  <a:gd name="T60" fmla="*/ 5083 w 5654"/>
                  <a:gd name="T61" fmla="*/ 28 h 1099"/>
                  <a:gd name="T62" fmla="*/ 4931 w 5654"/>
                  <a:gd name="T63" fmla="*/ 47 h 1099"/>
                  <a:gd name="T64" fmla="*/ 4744 w 5654"/>
                  <a:gd name="T65" fmla="*/ 136 h 1099"/>
                  <a:gd name="T66" fmla="*/ 4610 w 5654"/>
                  <a:gd name="T67" fmla="*/ 283 h 1099"/>
                  <a:gd name="T68" fmla="*/ 4550 w 5654"/>
                  <a:gd name="T69" fmla="*/ 414 h 1099"/>
                  <a:gd name="T70" fmla="*/ 4513 w 5654"/>
                  <a:gd name="T71" fmla="*/ 685 h 1099"/>
                  <a:gd name="T72" fmla="*/ 4161 w 5654"/>
                  <a:gd name="T73" fmla="*/ 1060 h 1099"/>
                  <a:gd name="T74" fmla="*/ 3620 w 5654"/>
                  <a:gd name="T75" fmla="*/ 998 h 1099"/>
                  <a:gd name="T76" fmla="*/ 3372 w 5654"/>
                  <a:gd name="T77" fmla="*/ 545 h 1099"/>
                  <a:gd name="T78" fmla="*/ 3328 w 5654"/>
                  <a:gd name="T79" fmla="*/ 344 h 1099"/>
                  <a:gd name="T80" fmla="*/ 3214 w 5654"/>
                  <a:gd name="T81" fmla="*/ 183 h 1099"/>
                  <a:gd name="T82" fmla="*/ 3099 w 5654"/>
                  <a:gd name="T83" fmla="*/ 100 h 1099"/>
                  <a:gd name="T84" fmla="*/ 2900 w 5654"/>
                  <a:gd name="T85" fmla="*/ 33 h 1099"/>
                  <a:gd name="T86" fmla="*/ 2687 w 5654"/>
                  <a:gd name="T87" fmla="*/ 45 h 1099"/>
                  <a:gd name="T88" fmla="*/ 2553 w 5654"/>
                  <a:gd name="T89" fmla="*/ 101 h 1099"/>
                  <a:gd name="T90" fmla="*/ 2397 w 5654"/>
                  <a:gd name="T91" fmla="*/ 229 h 1099"/>
                  <a:gd name="T92" fmla="*/ 2303 w 5654"/>
                  <a:gd name="T93" fmla="*/ 405 h 1099"/>
                  <a:gd name="T94" fmla="*/ 2265 w 5654"/>
                  <a:gd name="T95" fmla="*/ 685 h 1099"/>
                  <a:gd name="T96" fmla="*/ 1914 w 5654"/>
                  <a:gd name="T97" fmla="*/ 1060 h 1099"/>
                  <a:gd name="T98" fmla="*/ 1369 w 5654"/>
                  <a:gd name="T99" fmla="*/ 998 h 1099"/>
                  <a:gd name="T100" fmla="*/ 1123 w 5654"/>
                  <a:gd name="T101" fmla="*/ 543 h 1099"/>
                  <a:gd name="T102" fmla="*/ 1102 w 5654"/>
                  <a:gd name="T103" fmla="*/ 405 h 1099"/>
                  <a:gd name="T104" fmla="*/ 1008 w 5654"/>
                  <a:gd name="T105" fmla="*/ 229 h 1099"/>
                  <a:gd name="T106" fmla="*/ 852 w 5654"/>
                  <a:gd name="T107" fmla="*/ 101 h 1099"/>
                  <a:gd name="T108" fmla="*/ 718 w 5654"/>
                  <a:gd name="T109" fmla="*/ 45 h 1099"/>
                  <a:gd name="T110" fmla="*/ 503 w 5654"/>
                  <a:gd name="T111" fmla="*/ 33 h 1099"/>
                  <a:gd name="T112" fmla="*/ 304 w 5654"/>
                  <a:gd name="T113" fmla="*/ 98 h 1099"/>
                  <a:gd name="T114" fmla="*/ 190 w 5654"/>
                  <a:gd name="T115" fmla="*/ 182 h 1099"/>
                  <a:gd name="T116" fmla="*/ 77 w 5654"/>
                  <a:gd name="T117" fmla="*/ 344 h 1099"/>
                  <a:gd name="T118" fmla="*/ 37 w 5654"/>
                  <a:gd name="T119" fmla="*/ 496 h 1099"/>
                  <a:gd name="T120" fmla="*/ 190 w 5654"/>
                  <a:gd name="T121" fmla="*/ 13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54" h="1099">
                    <a:moveTo>
                      <a:pt x="578" y="0"/>
                    </a:moveTo>
                    <a:lnTo>
                      <a:pt x="651" y="3"/>
                    </a:lnTo>
                    <a:lnTo>
                      <a:pt x="719" y="16"/>
                    </a:lnTo>
                    <a:lnTo>
                      <a:pt x="788" y="37"/>
                    </a:lnTo>
                    <a:lnTo>
                      <a:pt x="852" y="65"/>
                    </a:lnTo>
                    <a:lnTo>
                      <a:pt x="910" y="98"/>
                    </a:lnTo>
                    <a:lnTo>
                      <a:pt x="964" y="138"/>
                    </a:lnTo>
                    <a:lnTo>
                      <a:pt x="1013" y="185"/>
                    </a:lnTo>
                    <a:lnTo>
                      <a:pt x="1055" y="236"/>
                    </a:lnTo>
                    <a:lnTo>
                      <a:pt x="1091" y="292"/>
                    </a:lnTo>
                    <a:lnTo>
                      <a:pt x="1119" y="349"/>
                    </a:lnTo>
                    <a:lnTo>
                      <a:pt x="1139" y="412"/>
                    </a:lnTo>
                    <a:lnTo>
                      <a:pt x="1152" y="479"/>
                    </a:lnTo>
                    <a:lnTo>
                      <a:pt x="1156" y="550"/>
                    </a:lnTo>
                    <a:lnTo>
                      <a:pt x="1156" y="550"/>
                    </a:lnTo>
                    <a:lnTo>
                      <a:pt x="1156" y="552"/>
                    </a:lnTo>
                    <a:lnTo>
                      <a:pt x="1161" y="617"/>
                    </a:lnTo>
                    <a:lnTo>
                      <a:pt x="1163" y="620"/>
                    </a:lnTo>
                    <a:lnTo>
                      <a:pt x="1163" y="624"/>
                    </a:lnTo>
                    <a:lnTo>
                      <a:pt x="1177" y="685"/>
                    </a:lnTo>
                    <a:lnTo>
                      <a:pt x="1177" y="687"/>
                    </a:lnTo>
                    <a:lnTo>
                      <a:pt x="1179" y="690"/>
                    </a:lnTo>
                    <a:lnTo>
                      <a:pt x="1200" y="748"/>
                    </a:lnTo>
                    <a:lnTo>
                      <a:pt x="1200" y="751"/>
                    </a:lnTo>
                    <a:lnTo>
                      <a:pt x="1203" y="755"/>
                    </a:lnTo>
                    <a:lnTo>
                      <a:pt x="1231" y="809"/>
                    </a:lnTo>
                    <a:lnTo>
                      <a:pt x="1233" y="812"/>
                    </a:lnTo>
                    <a:lnTo>
                      <a:pt x="1235" y="814"/>
                    </a:lnTo>
                    <a:lnTo>
                      <a:pt x="1271" y="865"/>
                    </a:lnTo>
                    <a:lnTo>
                      <a:pt x="1273" y="867"/>
                    </a:lnTo>
                    <a:lnTo>
                      <a:pt x="1275" y="870"/>
                    </a:lnTo>
                    <a:lnTo>
                      <a:pt x="1315" y="915"/>
                    </a:lnTo>
                    <a:lnTo>
                      <a:pt x="1318" y="917"/>
                    </a:lnTo>
                    <a:lnTo>
                      <a:pt x="1322" y="921"/>
                    </a:lnTo>
                    <a:lnTo>
                      <a:pt x="1369" y="959"/>
                    </a:lnTo>
                    <a:lnTo>
                      <a:pt x="1371" y="961"/>
                    </a:lnTo>
                    <a:lnTo>
                      <a:pt x="1372" y="963"/>
                    </a:lnTo>
                    <a:lnTo>
                      <a:pt x="1425" y="996"/>
                    </a:lnTo>
                    <a:lnTo>
                      <a:pt x="1427" y="998"/>
                    </a:lnTo>
                    <a:lnTo>
                      <a:pt x="1430" y="999"/>
                    </a:lnTo>
                    <a:lnTo>
                      <a:pt x="1488" y="1027"/>
                    </a:lnTo>
                    <a:lnTo>
                      <a:pt x="1491" y="1029"/>
                    </a:lnTo>
                    <a:lnTo>
                      <a:pt x="1495" y="1031"/>
                    </a:lnTo>
                    <a:lnTo>
                      <a:pt x="1556" y="1050"/>
                    </a:lnTo>
                    <a:lnTo>
                      <a:pt x="1558" y="1050"/>
                    </a:lnTo>
                    <a:lnTo>
                      <a:pt x="1561" y="1052"/>
                    </a:lnTo>
                    <a:lnTo>
                      <a:pt x="1624" y="1064"/>
                    </a:lnTo>
                    <a:lnTo>
                      <a:pt x="1629" y="1064"/>
                    </a:lnTo>
                    <a:lnTo>
                      <a:pt x="1633" y="1066"/>
                    </a:lnTo>
                    <a:lnTo>
                      <a:pt x="1699" y="1067"/>
                    </a:lnTo>
                    <a:lnTo>
                      <a:pt x="1701" y="1069"/>
                    </a:lnTo>
                    <a:lnTo>
                      <a:pt x="1704" y="1067"/>
                    </a:lnTo>
                    <a:lnTo>
                      <a:pt x="1772" y="1066"/>
                    </a:lnTo>
                    <a:lnTo>
                      <a:pt x="1776" y="1064"/>
                    </a:lnTo>
                    <a:lnTo>
                      <a:pt x="1779" y="1064"/>
                    </a:lnTo>
                    <a:lnTo>
                      <a:pt x="1844" y="1052"/>
                    </a:lnTo>
                    <a:lnTo>
                      <a:pt x="1847" y="1050"/>
                    </a:lnTo>
                    <a:lnTo>
                      <a:pt x="1849" y="1050"/>
                    </a:lnTo>
                    <a:lnTo>
                      <a:pt x="1908" y="1031"/>
                    </a:lnTo>
                    <a:lnTo>
                      <a:pt x="1912" y="1029"/>
                    </a:lnTo>
                    <a:lnTo>
                      <a:pt x="1915" y="1027"/>
                    </a:lnTo>
                    <a:lnTo>
                      <a:pt x="1973" y="999"/>
                    </a:lnTo>
                    <a:lnTo>
                      <a:pt x="1977" y="999"/>
                    </a:lnTo>
                    <a:lnTo>
                      <a:pt x="1980" y="998"/>
                    </a:lnTo>
                    <a:lnTo>
                      <a:pt x="2032" y="963"/>
                    </a:lnTo>
                    <a:lnTo>
                      <a:pt x="2036" y="961"/>
                    </a:lnTo>
                    <a:lnTo>
                      <a:pt x="2038" y="959"/>
                    </a:lnTo>
                    <a:lnTo>
                      <a:pt x="2085" y="921"/>
                    </a:lnTo>
                    <a:lnTo>
                      <a:pt x="2087" y="917"/>
                    </a:lnTo>
                    <a:lnTo>
                      <a:pt x="2088" y="915"/>
                    </a:lnTo>
                    <a:lnTo>
                      <a:pt x="2132" y="870"/>
                    </a:lnTo>
                    <a:lnTo>
                      <a:pt x="2134" y="867"/>
                    </a:lnTo>
                    <a:lnTo>
                      <a:pt x="2135" y="865"/>
                    </a:lnTo>
                    <a:lnTo>
                      <a:pt x="2170" y="814"/>
                    </a:lnTo>
                    <a:lnTo>
                      <a:pt x="2172" y="811"/>
                    </a:lnTo>
                    <a:lnTo>
                      <a:pt x="2174" y="809"/>
                    </a:lnTo>
                    <a:lnTo>
                      <a:pt x="2202" y="755"/>
                    </a:lnTo>
                    <a:lnTo>
                      <a:pt x="2202" y="751"/>
                    </a:lnTo>
                    <a:lnTo>
                      <a:pt x="2204" y="749"/>
                    </a:lnTo>
                    <a:lnTo>
                      <a:pt x="2226" y="690"/>
                    </a:lnTo>
                    <a:lnTo>
                      <a:pt x="2226" y="687"/>
                    </a:lnTo>
                    <a:lnTo>
                      <a:pt x="2228" y="683"/>
                    </a:lnTo>
                    <a:lnTo>
                      <a:pt x="2242" y="622"/>
                    </a:lnTo>
                    <a:lnTo>
                      <a:pt x="2242" y="618"/>
                    </a:lnTo>
                    <a:lnTo>
                      <a:pt x="2242" y="613"/>
                    </a:lnTo>
                    <a:lnTo>
                      <a:pt x="2244" y="597"/>
                    </a:lnTo>
                    <a:lnTo>
                      <a:pt x="2245" y="597"/>
                    </a:lnTo>
                    <a:lnTo>
                      <a:pt x="2247" y="550"/>
                    </a:lnTo>
                    <a:lnTo>
                      <a:pt x="2251" y="479"/>
                    </a:lnTo>
                    <a:lnTo>
                      <a:pt x="2265" y="412"/>
                    </a:lnTo>
                    <a:lnTo>
                      <a:pt x="2286" y="351"/>
                    </a:lnTo>
                    <a:lnTo>
                      <a:pt x="2315" y="292"/>
                    </a:lnTo>
                    <a:lnTo>
                      <a:pt x="2350" y="236"/>
                    </a:lnTo>
                    <a:lnTo>
                      <a:pt x="2394" y="185"/>
                    </a:lnTo>
                    <a:lnTo>
                      <a:pt x="2441" y="138"/>
                    </a:lnTo>
                    <a:lnTo>
                      <a:pt x="2495" y="98"/>
                    </a:lnTo>
                    <a:lnTo>
                      <a:pt x="2554" y="65"/>
                    </a:lnTo>
                    <a:lnTo>
                      <a:pt x="2617" y="37"/>
                    </a:lnTo>
                    <a:lnTo>
                      <a:pt x="2684" y="16"/>
                    </a:lnTo>
                    <a:lnTo>
                      <a:pt x="2754" y="3"/>
                    </a:lnTo>
                    <a:lnTo>
                      <a:pt x="2825" y="0"/>
                    </a:lnTo>
                    <a:lnTo>
                      <a:pt x="2900" y="3"/>
                    </a:lnTo>
                    <a:lnTo>
                      <a:pt x="2972" y="16"/>
                    </a:lnTo>
                    <a:lnTo>
                      <a:pt x="3038" y="37"/>
                    </a:lnTo>
                    <a:lnTo>
                      <a:pt x="3101" y="65"/>
                    </a:lnTo>
                    <a:lnTo>
                      <a:pt x="3159" y="98"/>
                    </a:lnTo>
                    <a:lnTo>
                      <a:pt x="3213" y="138"/>
                    </a:lnTo>
                    <a:lnTo>
                      <a:pt x="3262" y="185"/>
                    </a:lnTo>
                    <a:lnTo>
                      <a:pt x="3304" y="236"/>
                    </a:lnTo>
                    <a:lnTo>
                      <a:pt x="3338" y="292"/>
                    </a:lnTo>
                    <a:lnTo>
                      <a:pt x="3368" y="351"/>
                    </a:lnTo>
                    <a:lnTo>
                      <a:pt x="3391" y="412"/>
                    </a:lnTo>
                    <a:lnTo>
                      <a:pt x="3403" y="479"/>
                    </a:lnTo>
                    <a:lnTo>
                      <a:pt x="3408" y="550"/>
                    </a:lnTo>
                    <a:lnTo>
                      <a:pt x="3408" y="550"/>
                    </a:lnTo>
                    <a:lnTo>
                      <a:pt x="3412" y="613"/>
                    </a:lnTo>
                    <a:lnTo>
                      <a:pt x="3412" y="618"/>
                    </a:lnTo>
                    <a:lnTo>
                      <a:pt x="3412" y="622"/>
                    </a:lnTo>
                    <a:lnTo>
                      <a:pt x="3426" y="683"/>
                    </a:lnTo>
                    <a:lnTo>
                      <a:pt x="3427" y="687"/>
                    </a:lnTo>
                    <a:lnTo>
                      <a:pt x="3427" y="690"/>
                    </a:lnTo>
                    <a:lnTo>
                      <a:pt x="3450" y="749"/>
                    </a:lnTo>
                    <a:lnTo>
                      <a:pt x="3452" y="751"/>
                    </a:lnTo>
                    <a:lnTo>
                      <a:pt x="3452" y="755"/>
                    </a:lnTo>
                    <a:lnTo>
                      <a:pt x="3480" y="809"/>
                    </a:lnTo>
                    <a:lnTo>
                      <a:pt x="3482" y="811"/>
                    </a:lnTo>
                    <a:lnTo>
                      <a:pt x="3483" y="814"/>
                    </a:lnTo>
                    <a:lnTo>
                      <a:pt x="3518" y="865"/>
                    </a:lnTo>
                    <a:lnTo>
                      <a:pt x="3520" y="867"/>
                    </a:lnTo>
                    <a:lnTo>
                      <a:pt x="3524" y="870"/>
                    </a:lnTo>
                    <a:lnTo>
                      <a:pt x="3565" y="915"/>
                    </a:lnTo>
                    <a:lnTo>
                      <a:pt x="3567" y="917"/>
                    </a:lnTo>
                    <a:lnTo>
                      <a:pt x="3571" y="921"/>
                    </a:lnTo>
                    <a:lnTo>
                      <a:pt x="3616" y="959"/>
                    </a:lnTo>
                    <a:lnTo>
                      <a:pt x="3620" y="961"/>
                    </a:lnTo>
                    <a:lnTo>
                      <a:pt x="3621" y="963"/>
                    </a:lnTo>
                    <a:lnTo>
                      <a:pt x="3675" y="998"/>
                    </a:lnTo>
                    <a:lnTo>
                      <a:pt x="3677" y="999"/>
                    </a:lnTo>
                    <a:lnTo>
                      <a:pt x="3681" y="999"/>
                    </a:lnTo>
                    <a:lnTo>
                      <a:pt x="3738" y="1027"/>
                    </a:lnTo>
                    <a:lnTo>
                      <a:pt x="3742" y="1029"/>
                    </a:lnTo>
                    <a:lnTo>
                      <a:pt x="3745" y="1031"/>
                    </a:lnTo>
                    <a:lnTo>
                      <a:pt x="3805" y="1050"/>
                    </a:lnTo>
                    <a:lnTo>
                      <a:pt x="3808" y="1050"/>
                    </a:lnTo>
                    <a:lnTo>
                      <a:pt x="3810" y="1052"/>
                    </a:lnTo>
                    <a:lnTo>
                      <a:pt x="3876" y="1064"/>
                    </a:lnTo>
                    <a:lnTo>
                      <a:pt x="3880" y="1064"/>
                    </a:lnTo>
                    <a:lnTo>
                      <a:pt x="3883" y="1066"/>
                    </a:lnTo>
                    <a:lnTo>
                      <a:pt x="3950" y="1067"/>
                    </a:lnTo>
                    <a:lnTo>
                      <a:pt x="3953" y="1069"/>
                    </a:lnTo>
                    <a:lnTo>
                      <a:pt x="3955" y="1067"/>
                    </a:lnTo>
                    <a:lnTo>
                      <a:pt x="4021" y="1066"/>
                    </a:lnTo>
                    <a:lnTo>
                      <a:pt x="4026" y="1064"/>
                    </a:lnTo>
                    <a:lnTo>
                      <a:pt x="4030" y="1064"/>
                    </a:lnTo>
                    <a:lnTo>
                      <a:pt x="4093" y="1052"/>
                    </a:lnTo>
                    <a:lnTo>
                      <a:pt x="4096" y="1050"/>
                    </a:lnTo>
                    <a:lnTo>
                      <a:pt x="4098" y="1050"/>
                    </a:lnTo>
                    <a:lnTo>
                      <a:pt x="4161" y="1031"/>
                    </a:lnTo>
                    <a:lnTo>
                      <a:pt x="4164" y="1029"/>
                    </a:lnTo>
                    <a:lnTo>
                      <a:pt x="4168" y="1027"/>
                    </a:lnTo>
                    <a:lnTo>
                      <a:pt x="4224" y="999"/>
                    </a:lnTo>
                    <a:lnTo>
                      <a:pt x="4227" y="998"/>
                    </a:lnTo>
                    <a:lnTo>
                      <a:pt x="4229" y="996"/>
                    </a:lnTo>
                    <a:lnTo>
                      <a:pt x="4281" y="963"/>
                    </a:lnTo>
                    <a:lnTo>
                      <a:pt x="4283" y="961"/>
                    </a:lnTo>
                    <a:lnTo>
                      <a:pt x="4285" y="959"/>
                    </a:lnTo>
                    <a:lnTo>
                      <a:pt x="4334" y="921"/>
                    </a:lnTo>
                    <a:lnTo>
                      <a:pt x="4335" y="917"/>
                    </a:lnTo>
                    <a:lnTo>
                      <a:pt x="4339" y="915"/>
                    </a:lnTo>
                    <a:lnTo>
                      <a:pt x="4379" y="870"/>
                    </a:lnTo>
                    <a:lnTo>
                      <a:pt x="4381" y="868"/>
                    </a:lnTo>
                    <a:lnTo>
                      <a:pt x="4383" y="867"/>
                    </a:lnTo>
                    <a:lnTo>
                      <a:pt x="4421" y="816"/>
                    </a:lnTo>
                    <a:lnTo>
                      <a:pt x="4423" y="812"/>
                    </a:lnTo>
                    <a:lnTo>
                      <a:pt x="4424" y="809"/>
                    </a:lnTo>
                    <a:lnTo>
                      <a:pt x="4452" y="755"/>
                    </a:lnTo>
                    <a:lnTo>
                      <a:pt x="4454" y="751"/>
                    </a:lnTo>
                    <a:lnTo>
                      <a:pt x="4454" y="748"/>
                    </a:lnTo>
                    <a:lnTo>
                      <a:pt x="4475" y="690"/>
                    </a:lnTo>
                    <a:lnTo>
                      <a:pt x="4477" y="687"/>
                    </a:lnTo>
                    <a:lnTo>
                      <a:pt x="4477" y="683"/>
                    </a:lnTo>
                    <a:lnTo>
                      <a:pt x="4489" y="620"/>
                    </a:lnTo>
                    <a:lnTo>
                      <a:pt x="4491" y="618"/>
                    </a:lnTo>
                    <a:lnTo>
                      <a:pt x="4491" y="615"/>
                    </a:lnTo>
                    <a:lnTo>
                      <a:pt x="4496" y="552"/>
                    </a:lnTo>
                    <a:lnTo>
                      <a:pt x="4496" y="550"/>
                    </a:lnTo>
                    <a:lnTo>
                      <a:pt x="4496" y="550"/>
                    </a:lnTo>
                    <a:lnTo>
                      <a:pt x="4501" y="480"/>
                    </a:lnTo>
                    <a:lnTo>
                      <a:pt x="4515" y="412"/>
                    </a:lnTo>
                    <a:lnTo>
                      <a:pt x="4534" y="349"/>
                    </a:lnTo>
                    <a:lnTo>
                      <a:pt x="4562" y="294"/>
                    </a:lnTo>
                    <a:lnTo>
                      <a:pt x="4601" y="236"/>
                    </a:lnTo>
                    <a:lnTo>
                      <a:pt x="4643" y="185"/>
                    </a:lnTo>
                    <a:lnTo>
                      <a:pt x="4690" y="140"/>
                    </a:lnTo>
                    <a:lnTo>
                      <a:pt x="4746" y="98"/>
                    </a:lnTo>
                    <a:lnTo>
                      <a:pt x="4803" y="65"/>
                    </a:lnTo>
                    <a:lnTo>
                      <a:pt x="4866" y="37"/>
                    </a:lnTo>
                    <a:lnTo>
                      <a:pt x="4934" y="16"/>
                    </a:lnTo>
                    <a:lnTo>
                      <a:pt x="5004" y="3"/>
                    </a:lnTo>
                    <a:lnTo>
                      <a:pt x="5077" y="0"/>
                    </a:lnTo>
                    <a:lnTo>
                      <a:pt x="5151" y="3"/>
                    </a:lnTo>
                    <a:lnTo>
                      <a:pt x="5219" y="16"/>
                    </a:lnTo>
                    <a:lnTo>
                      <a:pt x="5287" y="37"/>
                    </a:lnTo>
                    <a:lnTo>
                      <a:pt x="5352" y="65"/>
                    </a:lnTo>
                    <a:lnTo>
                      <a:pt x="5411" y="98"/>
                    </a:lnTo>
                    <a:lnTo>
                      <a:pt x="5462" y="138"/>
                    </a:lnTo>
                    <a:lnTo>
                      <a:pt x="5512" y="185"/>
                    </a:lnTo>
                    <a:lnTo>
                      <a:pt x="5556" y="236"/>
                    </a:lnTo>
                    <a:lnTo>
                      <a:pt x="5589" y="292"/>
                    </a:lnTo>
                    <a:lnTo>
                      <a:pt x="5619" y="351"/>
                    </a:lnTo>
                    <a:lnTo>
                      <a:pt x="5640" y="412"/>
                    </a:lnTo>
                    <a:lnTo>
                      <a:pt x="5652" y="479"/>
                    </a:lnTo>
                    <a:lnTo>
                      <a:pt x="5654" y="496"/>
                    </a:lnTo>
                    <a:lnTo>
                      <a:pt x="5617" y="496"/>
                    </a:lnTo>
                    <a:lnTo>
                      <a:pt x="5617" y="482"/>
                    </a:lnTo>
                    <a:lnTo>
                      <a:pt x="5615" y="479"/>
                    </a:lnTo>
                    <a:lnTo>
                      <a:pt x="5615" y="475"/>
                    </a:lnTo>
                    <a:lnTo>
                      <a:pt x="5603" y="414"/>
                    </a:lnTo>
                    <a:lnTo>
                      <a:pt x="5603" y="411"/>
                    </a:lnTo>
                    <a:lnTo>
                      <a:pt x="5601" y="407"/>
                    </a:lnTo>
                    <a:lnTo>
                      <a:pt x="5580" y="348"/>
                    </a:lnTo>
                    <a:lnTo>
                      <a:pt x="5579" y="344"/>
                    </a:lnTo>
                    <a:lnTo>
                      <a:pt x="5577" y="341"/>
                    </a:lnTo>
                    <a:lnTo>
                      <a:pt x="5549" y="287"/>
                    </a:lnTo>
                    <a:lnTo>
                      <a:pt x="5547" y="285"/>
                    </a:lnTo>
                    <a:lnTo>
                      <a:pt x="5545" y="281"/>
                    </a:lnTo>
                    <a:lnTo>
                      <a:pt x="5509" y="232"/>
                    </a:lnTo>
                    <a:lnTo>
                      <a:pt x="5507" y="229"/>
                    </a:lnTo>
                    <a:lnTo>
                      <a:pt x="5505" y="227"/>
                    </a:lnTo>
                    <a:lnTo>
                      <a:pt x="5463" y="182"/>
                    </a:lnTo>
                    <a:lnTo>
                      <a:pt x="5462" y="180"/>
                    </a:lnTo>
                    <a:lnTo>
                      <a:pt x="5460" y="178"/>
                    </a:lnTo>
                    <a:lnTo>
                      <a:pt x="5411" y="138"/>
                    </a:lnTo>
                    <a:lnTo>
                      <a:pt x="5407" y="135"/>
                    </a:lnTo>
                    <a:lnTo>
                      <a:pt x="5406" y="133"/>
                    </a:lnTo>
                    <a:lnTo>
                      <a:pt x="5352" y="101"/>
                    </a:lnTo>
                    <a:lnTo>
                      <a:pt x="5350" y="100"/>
                    </a:lnTo>
                    <a:lnTo>
                      <a:pt x="5348" y="100"/>
                    </a:lnTo>
                    <a:lnTo>
                      <a:pt x="5292" y="70"/>
                    </a:lnTo>
                    <a:lnTo>
                      <a:pt x="5289" y="68"/>
                    </a:lnTo>
                    <a:lnTo>
                      <a:pt x="5283" y="66"/>
                    </a:lnTo>
                    <a:lnTo>
                      <a:pt x="5224" y="47"/>
                    </a:lnTo>
                    <a:lnTo>
                      <a:pt x="5221" y="45"/>
                    </a:lnTo>
                    <a:lnTo>
                      <a:pt x="5217" y="45"/>
                    </a:lnTo>
                    <a:lnTo>
                      <a:pt x="5153" y="33"/>
                    </a:lnTo>
                    <a:lnTo>
                      <a:pt x="5149" y="33"/>
                    </a:lnTo>
                    <a:lnTo>
                      <a:pt x="5147" y="33"/>
                    </a:lnTo>
                    <a:lnTo>
                      <a:pt x="5083" y="28"/>
                    </a:lnTo>
                    <a:lnTo>
                      <a:pt x="5077" y="28"/>
                    </a:lnTo>
                    <a:lnTo>
                      <a:pt x="5074" y="28"/>
                    </a:lnTo>
                    <a:lnTo>
                      <a:pt x="5006" y="33"/>
                    </a:lnTo>
                    <a:lnTo>
                      <a:pt x="5004" y="33"/>
                    </a:lnTo>
                    <a:lnTo>
                      <a:pt x="5001" y="33"/>
                    </a:lnTo>
                    <a:lnTo>
                      <a:pt x="4938" y="45"/>
                    </a:lnTo>
                    <a:lnTo>
                      <a:pt x="4934" y="45"/>
                    </a:lnTo>
                    <a:lnTo>
                      <a:pt x="4931" y="47"/>
                    </a:lnTo>
                    <a:lnTo>
                      <a:pt x="4870" y="66"/>
                    </a:lnTo>
                    <a:lnTo>
                      <a:pt x="4864" y="68"/>
                    </a:lnTo>
                    <a:lnTo>
                      <a:pt x="4861" y="70"/>
                    </a:lnTo>
                    <a:lnTo>
                      <a:pt x="4805" y="100"/>
                    </a:lnTo>
                    <a:lnTo>
                      <a:pt x="4803" y="100"/>
                    </a:lnTo>
                    <a:lnTo>
                      <a:pt x="4802" y="101"/>
                    </a:lnTo>
                    <a:lnTo>
                      <a:pt x="4747" y="133"/>
                    </a:lnTo>
                    <a:lnTo>
                      <a:pt x="4744" y="136"/>
                    </a:lnTo>
                    <a:lnTo>
                      <a:pt x="4740" y="138"/>
                    </a:lnTo>
                    <a:lnTo>
                      <a:pt x="4695" y="178"/>
                    </a:lnTo>
                    <a:lnTo>
                      <a:pt x="4693" y="180"/>
                    </a:lnTo>
                    <a:lnTo>
                      <a:pt x="4692" y="182"/>
                    </a:lnTo>
                    <a:lnTo>
                      <a:pt x="4650" y="225"/>
                    </a:lnTo>
                    <a:lnTo>
                      <a:pt x="4646" y="229"/>
                    </a:lnTo>
                    <a:lnTo>
                      <a:pt x="4643" y="232"/>
                    </a:lnTo>
                    <a:lnTo>
                      <a:pt x="4610" y="283"/>
                    </a:lnTo>
                    <a:lnTo>
                      <a:pt x="4608" y="285"/>
                    </a:lnTo>
                    <a:lnTo>
                      <a:pt x="4606" y="287"/>
                    </a:lnTo>
                    <a:lnTo>
                      <a:pt x="4576" y="341"/>
                    </a:lnTo>
                    <a:lnTo>
                      <a:pt x="4576" y="344"/>
                    </a:lnTo>
                    <a:lnTo>
                      <a:pt x="4575" y="348"/>
                    </a:lnTo>
                    <a:lnTo>
                      <a:pt x="4552" y="405"/>
                    </a:lnTo>
                    <a:lnTo>
                      <a:pt x="4550" y="411"/>
                    </a:lnTo>
                    <a:lnTo>
                      <a:pt x="4550" y="414"/>
                    </a:lnTo>
                    <a:lnTo>
                      <a:pt x="4538" y="475"/>
                    </a:lnTo>
                    <a:lnTo>
                      <a:pt x="4538" y="479"/>
                    </a:lnTo>
                    <a:lnTo>
                      <a:pt x="4536" y="480"/>
                    </a:lnTo>
                    <a:lnTo>
                      <a:pt x="4533" y="543"/>
                    </a:lnTo>
                    <a:lnTo>
                      <a:pt x="4531" y="543"/>
                    </a:lnTo>
                    <a:lnTo>
                      <a:pt x="4531" y="545"/>
                    </a:lnTo>
                    <a:lnTo>
                      <a:pt x="4529" y="617"/>
                    </a:lnTo>
                    <a:lnTo>
                      <a:pt x="4513" y="685"/>
                    </a:lnTo>
                    <a:lnTo>
                      <a:pt x="4494" y="748"/>
                    </a:lnTo>
                    <a:lnTo>
                      <a:pt x="4465" y="805"/>
                    </a:lnTo>
                    <a:lnTo>
                      <a:pt x="4430" y="861"/>
                    </a:lnTo>
                    <a:lnTo>
                      <a:pt x="4386" y="914"/>
                    </a:lnTo>
                    <a:lnTo>
                      <a:pt x="4339" y="959"/>
                    </a:lnTo>
                    <a:lnTo>
                      <a:pt x="4285" y="998"/>
                    </a:lnTo>
                    <a:lnTo>
                      <a:pt x="4225" y="1033"/>
                    </a:lnTo>
                    <a:lnTo>
                      <a:pt x="4161" y="1060"/>
                    </a:lnTo>
                    <a:lnTo>
                      <a:pt x="4096" y="1083"/>
                    </a:lnTo>
                    <a:lnTo>
                      <a:pt x="4026" y="1094"/>
                    </a:lnTo>
                    <a:lnTo>
                      <a:pt x="3953" y="1099"/>
                    </a:lnTo>
                    <a:lnTo>
                      <a:pt x="3880" y="1094"/>
                    </a:lnTo>
                    <a:lnTo>
                      <a:pt x="3808" y="1083"/>
                    </a:lnTo>
                    <a:lnTo>
                      <a:pt x="3742" y="1060"/>
                    </a:lnTo>
                    <a:lnTo>
                      <a:pt x="3677" y="1033"/>
                    </a:lnTo>
                    <a:lnTo>
                      <a:pt x="3620" y="998"/>
                    </a:lnTo>
                    <a:lnTo>
                      <a:pt x="3564" y="959"/>
                    </a:lnTo>
                    <a:lnTo>
                      <a:pt x="3517" y="914"/>
                    </a:lnTo>
                    <a:lnTo>
                      <a:pt x="3476" y="861"/>
                    </a:lnTo>
                    <a:lnTo>
                      <a:pt x="3440" y="805"/>
                    </a:lnTo>
                    <a:lnTo>
                      <a:pt x="3412" y="748"/>
                    </a:lnTo>
                    <a:lnTo>
                      <a:pt x="3389" y="685"/>
                    </a:lnTo>
                    <a:lnTo>
                      <a:pt x="3377" y="617"/>
                    </a:lnTo>
                    <a:lnTo>
                      <a:pt x="3372" y="545"/>
                    </a:lnTo>
                    <a:lnTo>
                      <a:pt x="3368" y="482"/>
                    </a:lnTo>
                    <a:lnTo>
                      <a:pt x="3368" y="479"/>
                    </a:lnTo>
                    <a:lnTo>
                      <a:pt x="3366" y="473"/>
                    </a:lnTo>
                    <a:lnTo>
                      <a:pt x="3352" y="411"/>
                    </a:lnTo>
                    <a:lnTo>
                      <a:pt x="3351" y="409"/>
                    </a:lnTo>
                    <a:lnTo>
                      <a:pt x="3351" y="407"/>
                    </a:lnTo>
                    <a:lnTo>
                      <a:pt x="3330" y="348"/>
                    </a:lnTo>
                    <a:lnTo>
                      <a:pt x="3328" y="344"/>
                    </a:lnTo>
                    <a:lnTo>
                      <a:pt x="3326" y="342"/>
                    </a:lnTo>
                    <a:lnTo>
                      <a:pt x="3300" y="288"/>
                    </a:lnTo>
                    <a:lnTo>
                      <a:pt x="3297" y="285"/>
                    </a:lnTo>
                    <a:lnTo>
                      <a:pt x="3295" y="281"/>
                    </a:lnTo>
                    <a:lnTo>
                      <a:pt x="3256" y="231"/>
                    </a:lnTo>
                    <a:lnTo>
                      <a:pt x="3256" y="229"/>
                    </a:lnTo>
                    <a:lnTo>
                      <a:pt x="3255" y="227"/>
                    </a:lnTo>
                    <a:lnTo>
                      <a:pt x="3214" y="183"/>
                    </a:lnTo>
                    <a:lnTo>
                      <a:pt x="3213" y="180"/>
                    </a:lnTo>
                    <a:lnTo>
                      <a:pt x="3209" y="178"/>
                    </a:lnTo>
                    <a:lnTo>
                      <a:pt x="3159" y="136"/>
                    </a:lnTo>
                    <a:lnTo>
                      <a:pt x="3157" y="135"/>
                    </a:lnTo>
                    <a:lnTo>
                      <a:pt x="3155" y="133"/>
                    </a:lnTo>
                    <a:lnTo>
                      <a:pt x="3103" y="101"/>
                    </a:lnTo>
                    <a:lnTo>
                      <a:pt x="3101" y="100"/>
                    </a:lnTo>
                    <a:lnTo>
                      <a:pt x="3099" y="100"/>
                    </a:lnTo>
                    <a:lnTo>
                      <a:pt x="3042" y="70"/>
                    </a:lnTo>
                    <a:lnTo>
                      <a:pt x="3038" y="68"/>
                    </a:lnTo>
                    <a:lnTo>
                      <a:pt x="3035" y="66"/>
                    </a:lnTo>
                    <a:lnTo>
                      <a:pt x="2972" y="47"/>
                    </a:lnTo>
                    <a:lnTo>
                      <a:pt x="2970" y="45"/>
                    </a:lnTo>
                    <a:lnTo>
                      <a:pt x="2967" y="45"/>
                    </a:lnTo>
                    <a:lnTo>
                      <a:pt x="2904" y="33"/>
                    </a:lnTo>
                    <a:lnTo>
                      <a:pt x="2900" y="33"/>
                    </a:lnTo>
                    <a:lnTo>
                      <a:pt x="2898" y="33"/>
                    </a:lnTo>
                    <a:lnTo>
                      <a:pt x="2830" y="28"/>
                    </a:lnTo>
                    <a:lnTo>
                      <a:pt x="2825" y="28"/>
                    </a:lnTo>
                    <a:lnTo>
                      <a:pt x="2823" y="28"/>
                    </a:lnTo>
                    <a:lnTo>
                      <a:pt x="2757" y="33"/>
                    </a:lnTo>
                    <a:lnTo>
                      <a:pt x="2754" y="33"/>
                    </a:lnTo>
                    <a:lnTo>
                      <a:pt x="2752" y="33"/>
                    </a:lnTo>
                    <a:lnTo>
                      <a:pt x="2687" y="45"/>
                    </a:lnTo>
                    <a:lnTo>
                      <a:pt x="2684" y="45"/>
                    </a:lnTo>
                    <a:lnTo>
                      <a:pt x="2680" y="47"/>
                    </a:lnTo>
                    <a:lnTo>
                      <a:pt x="2619" y="66"/>
                    </a:lnTo>
                    <a:lnTo>
                      <a:pt x="2616" y="68"/>
                    </a:lnTo>
                    <a:lnTo>
                      <a:pt x="2612" y="70"/>
                    </a:lnTo>
                    <a:lnTo>
                      <a:pt x="2554" y="100"/>
                    </a:lnTo>
                    <a:lnTo>
                      <a:pt x="2553" y="100"/>
                    </a:lnTo>
                    <a:lnTo>
                      <a:pt x="2553" y="101"/>
                    </a:lnTo>
                    <a:lnTo>
                      <a:pt x="2499" y="133"/>
                    </a:lnTo>
                    <a:lnTo>
                      <a:pt x="2495" y="136"/>
                    </a:lnTo>
                    <a:lnTo>
                      <a:pt x="2492" y="138"/>
                    </a:lnTo>
                    <a:lnTo>
                      <a:pt x="2445" y="178"/>
                    </a:lnTo>
                    <a:lnTo>
                      <a:pt x="2445" y="180"/>
                    </a:lnTo>
                    <a:lnTo>
                      <a:pt x="2443" y="182"/>
                    </a:lnTo>
                    <a:lnTo>
                      <a:pt x="2399" y="225"/>
                    </a:lnTo>
                    <a:lnTo>
                      <a:pt x="2397" y="229"/>
                    </a:lnTo>
                    <a:lnTo>
                      <a:pt x="2394" y="232"/>
                    </a:lnTo>
                    <a:lnTo>
                      <a:pt x="2359" y="281"/>
                    </a:lnTo>
                    <a:lnTo>
                      <a:pt x="2357" y="285"/>
                    </a:lnTo>
                    <a:lnTo>
                      <a:pt x="2355" y="288"/>
                    </a:lnTo>
                    <a:lnTo>
                      <a:pt x="2328" y="342"/>
                    </a:lnTo>
                    <a:lnTo>
                      <a:pt x="2326" y="344"/>
                    </a:lnTo>
                    <a:lnTo>
                      <a:pt x="2324" y="348"/>
                    </a:lnTo>
                    <a:lnTo>
                      <a:pt x="2303" y="405"/>
                    </a:lnTo>
                    <a:lnTo>
                      <a:pt x="2301" y="409"/>
                    </a:lnTo>
                    <a:lnTo>
                      <a:pt x="2301" y="412"/>
                    </a:lnTo>
                    <a:lnTo>
                      <a:pt x="2287" y="475"/>
                    </a:lnTo>
                    <a:lnTo>
                      <a:pt x="2286" y="479"/>
                    </a:lnTo>
                    <a:lnTo>
                      <a:pt x="2286" y="482"/>
                    </a:lnTo>
                    <a:lnTo>
                      <a:pt x="2282" y="545"/>
                    </a:lnTo>
                    <a:lnTo>
                      <a:pt x="2277" y="617"/>
                    </a:lnTo>
                    <a:lnTo>
                      <a:pt x="2265" y="685"/>
                    </a:lnTo>
                    <a:lnTo>
                      <a:pt x="2244" y="748"/>
                    </a:lnTo>
                    <a:lnTo>
                      <a:pt x="2216" y="805"/>
                    </a:lnTo>
                    <a:lnTo>
                      <a:pt x="2179" y="861"/>
                    </a:lnTo>
                    <a:lnTo>
                      <a:pt x="2135" y="914"/>
                    </a:lnTo>
                    <a:lnTo>
                      <a:pt x="2088" y="959"/>
                    </a:lnTo>
                    <a:lnTo>
                      <a:pt x="2034" y="998"/>
                    </a:lnTo>
                    <a:lnTo>
                      <a:pt x="1975" y="1033"/>
                    </a:lnTo>
                    <a:lnTo>
                      <a:pt x="1914" y="1060"/>
                    </a:lnTo>
                    <a:lnTo>
                      <a:pt x="1846" y="1081"/>
                    </a:lnTo>
                    <a:lnTo>
                      <a:pt x="1774" y="1094"/>
                    </a:lnTo>
                    <a:lnTo>
                      <a:pt x="1701" y="1099"/>
                    </a:lnTo>
                    <a:lnTo>
                      <a:pt x="1627" y="1094"/>
                    </a:lnTo>
                    <a:lnTo>
                      <a:pt x="1559" y="1083"/>
                    </a:lnTo>
                    <a:lnTo>
                      <a:pt x="1491" y="1060"/>
                    </a:lnTo>
                    <a:lnTo>
                      <a:pt x="1428" y="1033"/>
                    </a:lnTo>
                    <a:lnTo>
                      <a:pt x="1369" y="998"/>
                    </a:lnTo>
                    <a:lnTo>
                      <a:pt x="1317" y="959"/>
                    </a:lnTo>
                    <a:lnTo>
                      <a:pt x="1269" y="914"/>
                    </a:lnTo>
                    <a:lnTo>
                      <a:pt x="1224" y="861"/>
                    </a:lnTo>
                    <a:lnTo>
                      <a:pt x="1189" y="805"/>
                    </a:lnTo>
                    <a:lnTo>
                      <a:pt x="1159" y="748"/>
                    </a:lnTo>
                    <a:lnTo>
                      <a:pt x="1140" y="685"/>
                    </a:lnTo>
                    <a:lnTo>
                      <a:pt x="1126" y="617"/>
                    </a:lnTo>
                    <a:lnTo>
                      <a:pt x="1123" y="543"/>
                    </a:lnTo>
                    <a:lnTo>
                      <a:pt x="1123" y="543"/>
                    </a:lnTo>
                    <a:lnTo>
                      <a:pt x="1123" y="543"/>
                    </a:lnTo>
                    <a:lnTo>
                      <a:pt x="1118" y="480"/>
                    </a:lnTo>
                    <a:lnTo>
                      <a:pt x="1118" y="479"/>
                    </a:lnTo>
                    <a:lnTo>
                      <a:pt x="1116" y="475"/>
                    </a:lnTo>
                    <a:lnTo>
                      <a:pt x="1104" y="414"/>
                    </a:lnTo>
                    <a:lnTo>
                      <a:pt x="1104" y="409"/>
                    </a:lnTo>
                    <a:lnTo>
                      <a:pt x="1102" y="405"/>
                    </a:lnTo>
                    <a:lnTo>
                      <a:pt x="1079" y="348"/>
                    </a:lnTo>
                    <a:lnTo>
                      <a:pt x="1077" y="344"/>
                    </a:lnTo>
                    <a:lnTo>
                      <a:pt x="1077" y="341"/>
                    </a:lnTo>
                    <a:lnTo>
                      <a:pt x="1048" y="288"/>
                    </a:lnTo>
                    <a:lnTo>
                      <a:pt x="1046" y="285"/>
                    </a:lnTo>
                    <a:lnTo>
                      <a:pt x="1044" y="283"/>
                    </a:lnTo>
                    <a:lnTo>
                      <a:pt x="1011" y="232"/>
                    </a:lnTo>
                    <a:lnTo>
                      <a:pt x="1008" y="229"/>
                    </a:lnTo>
                    <a:lnTo>
                      <a:pt x="1006" y="225"/>
                    </a:lnTo>
                    <a:lnTo>
                      <a:pt x="962" y="182"/>
                    </a:lnTo>
                    <a:lnTo>
                      <a:pt x="960" y="180"/>
                    </a:lnTo>
                    <a:lnTo>
                      <a:pt x="959" y="178"/>
                    </a:lnTo>
                    <a:lnTo>
                      <a:pt x="913" y="138"/>
                    </a:lnTo>
                    <a:lnTo>
                      <a:pt x="910" y="136"/>
                    </a:lnTo>
                    <a:lnTo>
                      <a:pt x="906" y="133"/>
                    </a:lnTo>
                    <a:lnTo>
                      <a:pt x="852" y="101"/>
                    </a:lnTo>
                    <a:lnTo>
                      <a:pt x="850" y="100"/>
                    </a:lnTo>
                    <a:lnTo>
                      <a:pt x="849" y="98"/>
                    </a:lnTo>
                    <a:lnTo>
                      <a:pt x="791" y="70"/>
                    </a:lnTo>
                    <a:lnTo>
                      <a:pt x="788" y="68"/>
                    </a:lnTo>
                    <a:lnTo>
                      <a:pt x="784" y="66"/>
                    </a:lnTo>
                    <a:lnTo>
                      <a:pt x="726" y="47"/>
                    </a:lnTo>
                    <a:lnTo>
                      <a:pt x="721" y="45"/>
                    </a:lnTo>
                    <a:lnTo>
                      <a:pt x="718" y="45"/>
                    </a:lnTo>
                    <a:lnTo>
                      <a:pt x="653" y="33"/>
                    </a:lnTo>
                    <a:lnTo>
                      <a:pt x="651" y="33"/>
                    </a:lnTo>
                    <a:lnTo>
                      <a:pt x="648" y="33"/>
                    </a:lnTo>
                    <a:lnTo>
                      <a:pt x="582" y="28"/>
                    </a:lnTo>
                    <a:lnTo>
                      <a:pt x="578" y="28"/>
                    </a:lnTo>
                    <a:lnTo>
                      <a:pt x="575" y="28"/>
                    </a:lnTo>
                    <a:lnTo>
                      <a:pt x="505" y="33"/>
                    </a:lnTo>
                    <a:lnTo>
                      <a:pt x="503" y="33"/>
                    </a:lnTo>
                    <a:lnTo>
                      <a:pt x="499" y="33"/>
                    </a:lnTo>
                    <a:lnTo>
                      <a:pt x="438" y="45"/>
                    </a:lnTo>
                    <a:lnTo>
                      <a:pt x="435" y="45"/>
                    </a:lnTo>
                    <a:lnTo>
                      <a:pt x="431" y="47"/>
                    </a:lnTo>
                    <a:lnTo>
                      <a:pt x="370" y="66"/>
                    </a:lnTo>
                    <a:lnTo>
                      <a:pt x="367" y="68"/>
                    </a:lnTo>
                    <a:lnTo>
                      <a:pt x="363" y="70"/>
                    </a:lnTo>
                    <a:lnTo>
                      <a:pt x="304" y="98"/>
                    </a:lnTo>
                    <a:lnTo>
                      <a:pt x="302" y="100"/>
                    </a:lnTo>
                    <a:lnTo>
                      <a:pt x="300" y="101"/>
                    </a:lnTo>
                    <a:lnTo>
                      <a:pt x="248" y="133"/>
                    </a:lnTo>
                    <a:lnTo>
                      <a:pt x="246" y="136"/>
                    </a:lnTo>
                    <a:lnTo>
                      <a:pt x="243" y="138"/>
                    </a:lnTo>
                    <a:lnTo>
                      <a:pt x="196" y="178"/>
                    </a:lnTo>
                    <a:lnTo>
                      <a:pt x="192" y="180"/>
                    </a:lnTo>
                    <a:lnTo>
                      <a:pt x="190" y="182"/>
                    </a:lnTo>
                    <a:lnTo>
                      <a:pt x="150" y="227"/>
                    </a:lnTo>
                    <a:lnTo>
                      <a:pt x="147" y="229"/>
                    </a:lnTo>
                    <a:lnTo>
                      <a:pt x="145" y="232"/>
                    </a:lnTo>
                    <a:lnTo>
                      <a:pt x="110" y="281"/>
                    </a:lnTo>
                    <a:lnTo>
                      <a:pt x="107" y="285"/>
                    </a:lnTo>
                    <a:lnTo>
                      <a:pt x="105" y="288"/>
                    </a:lnTo>
                    <a:lnTo>
                      <a:pt x="77" y="342"/>
                    </a:lnTo>
                    <a:lnTo>
                      <a:pt x="77" y="344"/>
                    </a:lnTo>
                    <a:lnTo>
                      <a:pt x="75" y="348"/>
                    </a:lnTo>
                    <a:lnTo>
                      <a:pt x="53" y="405"/>
                    </a:lnTo>
                    <a:lnTo>
                      <a:pt x="53" y="409"/>
                    </a:lnTo>
                    <a:lnTo>
                      <a:pt x="51" y="414"/>
                    </a:lnTo>
                    <a:lnTo>
                      <a:pt x="39" y="475"/>
                    </a:lnTo>
                    <a:lnTo>
                      <a:pt x="39" y="479"/>
                    </a:lnTo>
                    <a:lnTo>
                      <a:pt x="39" y="480"/>
                    </a:lnTo>
                    <a:lnTo>
                      <a:pt x="37" y="496"/>
                    </a:lnTo>
                    <a:lnTo>
                      <a:pt x="0" y="496"/>
                    </a:lnTo>
                    <a:lnTo>
                      <a:pt x="2" y="479"/>
                    </a:lnTo>
                    <a:lnTo>
                      <a:pt x="14" y="412"/>
                    </a:lnTo>
                    <a:lnTo>
                      <a:pt x="35" y="351"/>
                    </a:lnTo>
                    <a:lnTo>
                      <a:pt x="65" y="294"/>
                    </a:lnTo>
                    <a:lnTo>
                      <a:pt x="100" y="236"/>
                    </a:lnTo>
                    <a:lnTo>
                      <a:pt x="143" y="185"/>
                    </a:lnTo>
                    <a:lnTo>
                      <a:pt x="190" y="138"/>
                    </a:lnTo>
                    <a:lnTo>
                      <a:pt x="245" y="98"/>
                    </a:lnTo>
                    <a:lnTo>
                      <a:pt x="304" y="65"/>
                    </a:lnTo>
                    <a:lnTo>
                      <a:pt x="367" y="37"/>
                    </a:lnTo>
                    <a:lnTo>
                      <a:pt x="433" y="16"/>
                    </a:lnTo>
                    <a:lnTo>
                      <a:pt x="503" y="3"/>
                    </a:lnTo>
                    <a:lnTo>
                      <a:pt x="578" y="0"/>
                    </a:lnTo>
                    <a:close/>
                  </a:path>
                </a:pathLst>
              </a:custGeom>
              <a:grpFill/>
              <a:ln w="0">
                <a:noFill/>
                <a:prstDash val="solid"/>
                <a:round/>
                <a:headEnd/>
                <a:tailEnd/>
              </a:ln>
              <a:effectLst/>
              <a:sp3d>
                <a:bevelT w="139700" h="139700"/>
              </a:sp3d>
            </p:spPr>
            <p:txBody>
              <a:bodyPr vert="horz" wrap="square" lIns="91440" tIns="45720" rIns="91440" bIns="45720" numCol="1" anchor="t" anchorCtr="0" compatLnSpc="1">
                <a:prstTxWarp prst="textNoShape">
                  <a:avLst/>
                </a:prstTxWarp>
              </a:bodyPr>
              <a:lstStyle/>
              <a:p>
                <a:endParaRPr lang="en-US" dirty="0"/>
              </a:p>
            </p:txBody>
          </p:sp>
        </p:grpSp>
        <p:sp>
          <p:nvSpPr>
            <p:cNvPr id="45" name="Freeform 13">
              <a:extLst>
                <a:ext uri="{FF2B5EF4-FFF2-40B4-BE49-F238E27FC236}">
                  <a16:creationId xmlns:a16="http://schemas.microsoft.com/office/drawing/2014/main" id="{5174170C-D597-977C-E736-010A21EDFF77}"/>
                </a:ext>
              </a:extLst>
            </p:cNvPr>
            <p:cNvSpPr>
              <a:spLocks/>
            </p:cNvSpPr>
            <p:nvPr/>
          </p:nvSpPr>
          <p:spPr bwMode="auto">
            <a:xfrm>
              <a:off x="1254721" y="2650817"/>
              <a:ext cx="9894502" cy="2135937"/>
            </a:xfrm>
            <a:custGeom>
              <a:avLst/>
              <a:gdLst>
                <a:gd name="T0" fmla="*/ 1013 w 5654"/>
                <a:gd name="T1" fmla="*/ 185 h 1099"/>
                <a:gd name="T2" fmla="*/ 1156 w 5654"/>
                <a:gd name="T3" fmla="*/ 552 h 1099"/>
                <a:gd name="T4" fmla="*/ 1200 w 5654"/>
                <a:gd name="T5" fmla="*/ 751 h 1099"/>
                <a:gd name="T6" fmla="*/ 1315 w 5654"/>
                <a:gd name="T7" fmla="*/ 915 h 1099"/>
                <a:gd name="T8" fmla="*/ 1430 w 5654"/>
                <a:gd name="T9" fmla="*/ 999 h 1099"/>
                <a:gd name="T10" fmla="*/ 1629 w 5654"/>
                <a:gd name="T11" fmla="*/ 1064 h 1099"/>
                <a:gd name="T12" fmla="*/ 1844 w 5654"/>
                <a:gd name="T13" fmla="*/ 1052 h 1099"/>
                <a:gd name="T14" fmla="*/ 1980 w 5654"/>
                <a:gd name="T15" fmla="*/ 998 h 1099"/>
                <a:gd name="T16" fmla="*/ 2134 w 5654"/>
                <a:gd name="T17" fmla="*/ 867 h 1099"/>
                <a:gd name="T18" fmla="*/ 2226 w 5654"/>
                <a:gd name="T19" fmla="*/ 690 h 1099"/>
                <a:gd name="T20" fmla="*/ 2247 w 5654"/>
                <a:gd name="T21" fmla="*/ 550 h 1099"/>
                <a:gd name="T22" fmla="*/ 2495 w 5654"/>
                <a:gd name="T23" fmla="*/ 98 h 1099"/>
                <a:gd name="T24" fmla="*/ 3038 w 5654"/>
                <a:gd name="T25" fmla="*/ 37 h 1099"/>
                <a:gd name="T26" fmla="*/ 3391 w 5654"/>
                <a:gd name="T27" fmla="*/ 412 h 1099"/>
                <a:gd name="T28" fmla="*/ 3427 w 5654"/>
                <a:gd name="T29" fmla="*/ 687 h 1099"/>
                <a:gd name="T30" fmla="*/ 3518 w 5654"/>
                <a:gd name="T31" fmla="*/ 865 h 1099"/>
                <a:gd name="T32" fmla="*/ 3621 w 5654"/>
                <a:gd name="T33" fmla="*/ 963 h 1099"/>
                <a:gd name="T34" fmla="*/ 3808 w 5654"/>
                <a:gd name="T35" fmla="*/ 1050 h 1099"/>
                <a:gd name="T36" fmla="*/ 4021 w 5654"/>
                <a:gd name="T37" fmla="*/ 1066 h 1099"/>
                <a:gd name="T38" fmla="*/ 4168 w 5654"/>
                <a:gd name="T39" fmla="*/ 1027 h 1099"/>
                <a:gd name="T40" fmla="*/ 4335 w 5654"/>
                <a:gd name="T41" fmla="*/ 917 h 1099"/>
                <a:gd name="T42" fmla="*/ 4452 w 5654"/>
                <a:gd name="T43" fmla="*/ 755 h 1099"/>
                <a:gd name="T44" fmla="*/ 4491 w 5654"/>
                <a:gd name="T45" fmla="*/ 615 h 1099"/>
                <a:gd name="T46" fmla="*/ 4601 w 5654"/>
                <a:gd name="T47" fmla="*/ 236 h 1099"/>
                <a:gd name="T48" fmla="*/ 5077 w 5654"/>
                <a:gd name="T49" fmla="*/ 0 h 1099"/>
                <a:gd name="T50" fmla="*/ 5556 w 5654"/>
                <a:gd name="T51" fmla="*/ 236 h 1099"/>
                <a:gd name="T52" fmla="*/ 5615 w 5654"/>
                <a:gd name="T53" fmla="*/ 479 h 1099"/>
                <a:gd name="T54" fmla="*/ 5549 w 5654"/>
                <a:gd name="T55" fmla="*/ 287 h 1099"/>
                <a:gd name="T56" fmla="*/ 5460 w 5654"/>
                <a:gd name="T57" fmla="*/ 178 h 1099"/>
                <a:gd name="T58" fmla="*/ 5289 w 5654"/>
                <a:gd name="T59" fmla="*/ 68 h 1099"/>
                <a:gd name="T60" fmla="*/ 5083 w 5654"/>
                <a:gd name="T61" fmla="*/ 28 h 1099"/>
                <a:gd name="T62" fmla="*/ 4931 w 5654"/>
                <a:gd name="T63" fmla="*/ 47 h 1099"/>
                <a:gd name="T64" fmla="*/ 4744 w 5654"/>
                <a:gd name="T65" fmla="*/ 136 h 1099"/>
                <a:gd name="T66" fmla="*/ 4610 w 5654"/>
                <a:gd name="T67" fmla="*/ 283 h 1099"/>
                <a:gd name="T68" fmla="*/ 4550 w 5654"/>
                <a:gd name="T69" fmla="*/ 414 h 1099"/>
                <a:gd name="T70" fmla="*/ 4513 w 5654"/>
                <a:gd name="T71" fmla="*/ 685 h 1099"/>
                <a:gd name="T72" fmla="*/ 4161 w 5654"/>
                <a:gd name="T73" fmla="*/ 1060 h 1099"/>
                <a:gd name="T74" fmla="*/ 3620 w 5654"/>
                <a:gd name="T75" fmla="*/ 998 h 1099"/>
                <a:gd name="T76" fmla="*/ 3372 w 5654"/>
                <a:gd name="T77" fmla="*/ 545 h 1099"/>
                <a:gd name="T78" fmla="*/ 3328 w 5654"/>
                <a:gd name="T79" fmla="*/ 344 h 1099"/>
                <a:gd name="T80" fmla="*/ 3214 w 5654"/>
                <a:gd name="T81" fmla="*/ 183 h 1099"/>
                <a:gd name="T82" fmla="*/ 3099 w 5654"/>
                <a:gd name="T83" fmla="*/ 100 h 1099"/>
                <a:gd name="T84" fmla="*/ 2900 w 5654"/>
                <a:gd name="T85" fmla="*/ 33 h 1099"/>
                <a:gd name="T86" fmla="*/ 2687 w 5654"/>
                <a:gd name="T87" fmla="*/ 45 h 1099"/>
                <a:gd name="T88" fmla="*/ 2553 w 5654"/>
                <a:gd name="T89" fmla="*/ 101 h 1099"/>
                <a:gd name="T90" fmla="*/ 2397 w 5654"/>
                <a:gd name="T91" fmla="*/ 229 h 1099"/>
                <a:gd name="T92" fmla="*/ 2303 w 5654"/>
                <a:gd name="T93" fmla="*/ 405 h 1099"/>
                <a:gd name="T94" fmla="*/ 2265 w 5654"/>
                <a:gd name="T95" fmla="*/ 685 h 1099"/>
                <a:gd name="T96" fmla="*/ 1914 w 5654"/>
                <a:gd name="T97" fmla="*/ 1060 h 1099"/>
                <a:gd name="T98" fmla="*/ 1369 w 5654"/>
                <a:gd name="T99" fmla="*/ 998 h 1099"/>
                <a:gd name="T100" fmla="*/ 1123 w 5654"/>
                <a:gd name="T101" fmla="*/ 543 h 1099"/>
                <a:gd name="T102" fmla="*/ 1102 w 5654"/>
                <a:gd name="T103" fmla="*/ 405 h 1099"/>
                <a:gd name="T104" fmla="*/ 1008 w 5654"/>
                <a:gd name="T105" fmla="*/ 229 h 1099"/>
                <a:gd name="T106" fmla="*/ 852 w 5654"/>
                <a:gd name="T107" fmla="*/ 101 h 1099"/>
                <a:gd name="T108" fmla="*/ 718 w 5654"/>
                <a:gd name="T109" fmla="*/ 45 h 1099"/>
                <a:gd name="T110" fmla="*/ 503 w 5654"/>
                <a:gd name="T111" fmla="*/ 33 h 1099"/>
                <a:gd name="T112" fmla="*/ 304 w 5654"/>
                <a:gd name="T113" fmla="*/ 98 h 1099"/>
                <a:gd name="T114" fmla="*/ 190 w 5654"/>
                <a:gd name="T115" fmla="*/ 182 h 1099"/>
                <a:gd name="T116" fmla="*/ 77 w 5654"/>
                <a:gd name="T117" fmla="*/ 344 h 1099"/>
                <a:gd name="T118" fmla="*/ 37 w 5654"/>
                <a:gd name="T119" fmla="*/ 496 h 1099"/>
                <a:gd name="T120" fmla="*/ 190 w 5654"/>
                <a:gd name="T121" fmla="*/ 13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54" h="1099">
                  <a:moveTo>
                    <a:pt x="578" y="0"/>
                  </a:moveTo>
                  <a:lnTo>
                    <a:pt x="651" y="3"/>
                  </a:lnTo>
                  <a:lnTo>
                    <a:pt x="719" y="16"/>
                  </a:lnTo>
                  <a:lnTo>
                    <a:pt x="788" y="37"/>
                  </a:lnTo>
                  <a:lnTo>
                    <a:pt x="852" y="65"/>
                  </a:lnTo>
                  <a:lnTo>
                    <a:pt x="910" y="98"/>
                  </a:lnTo>
                  <a:lnTo>
                    <a:pt x="964" y="138"/>
                  </a:lnTo>
                  <a:lnTo>
                    <a:pt x="1013" y="185"/>
                  </a:lnTo>
                  <a:lnTo>
                    <a:pt x="1055" y="236"/>
                  </a:lnTo>
                  <a:lnTo>
                    <a:pt x="1091" y="292"/>
                  </a:lnTo>
                  <a:lnTo>
                    <a:pt x="1119" y="349"/>
                  </a:lnTo>
                  <a:lnTo>
                    <a:pt x="1139" y="412"/>
                  </a:lnTo>
                  <a:lnTo>
                    <a:pt x="1152" y="479"/>
                  </a:lnTo>
                  <a:lnTo>
                    <a:pt x="1156" y="550"/>
                  </a:lnTo>
                  <a:lnTo>
                    <a:pt x="1156" y="550"/>
                  </a:lnTo>
                  <a:lnTo>
                    <a:pt x="1156" y="552"/>
                  </a:lnTo>
                  <a:lnTo>
                    <a:pt x="1161" y="617"/>
                  </a:lnTo>
                  <a:lnTo>
                    <a:pt x="1163" y="620"/>
                  </a:lnTo>
                  <a:lnTo>
                    <a:pt x="1163" y="624"/>
                  </a:lnTo>
                  <a:lnTo>
                    <a:pt x="1177" y="685"/>
                  </a:lnTo>
                  <a:lnTo>
                    <a:pt x="1177" y="687"/>
                  </a:lnTo>
                  <a:lnTo>
                    <a:pt x="1179" y="690"/>
                  </a:lnTo>
                  <a:lnTo>
                    <a:pt x="1200" y="748"/>
                  </a:lnTo>
                  <a:lnTo>
                    <a:pt x="1200" y="751"/>
                  </a:lnTo>
                  <a:lnTo>
                    <a:pt x="1203" y="755"/>
                  </a:lnTo>
                  <a:lnTo>
                    <a:pt x="1231" y="809"/>
                  </a:lnTo>
                  <a:lnTo>
                    <a:pt x="1233" y="812"/>
                  </a:lnTo>
                  <a:lnTo>
                    <a:pt x="1235" y="814"/>
                  </a:lnTo>
                  <a:lnTo>
                    <a:pt x="1271" y="865"/>
                  </a:lnTo>
                  <a:lnTo>
                    <a:pt x="1273" y="867"/>
                  </a:lnTo>
                  <a:lnTo>
                    <a:pt x="1275" y="870"/>
                  </a:lnTo>
                  <a:lnTo>
                    <a:pt x="1315" y="915"/>
                  </a:lnTo>
                  <a:lnTo>
                    <a:pt x="1318" y="917"/>
                  </a:lnTo>
                  <a:lnTo>
                    <a:pt x="1322" y="921"/>
                  </a:lnTo>
                  <a:lnTo>
                    <a:pt x="1369" y="959"/>
                  </a:lnTo>
                  <a:lnTo>
                    <a:pt x="1371" y="961"/>
                  </a:lnTo>
                  <a:lnTo>
                    <a:pt x="1372" y="963"/>
                  </a:lnTo>
                  <a:lnTo>
                    <a:pt x="1425" y="996"/>
                  </a:lnTo>
                  <a:lnTo>
                    <a:pt x="1427" y="998"/>
                  </a:lnTo>
                  <a:lnTo>
                    <a:pt x="1430" y="999"/>
                  </a:lnTo>
                  <a:lnTo>
                    <a:pt x="1488" y="1027"/>
                  </a:lnTo>
                  <a:lnTo>
                    <a:pt x="1491" y="1029"/>
                  </a:lnTo>
                  <a:lnTo>
                    <a:pt x="1495" y="1031"/>
                  </a:lnTo>
                  <a:lnTo>
                    <a:pt x="1556" y="1050"/>
                  </a:lnTo>
                  <a:lnTo>
                    <a:pt x="1558" y="1050"/>
                  </a:lnTo>
                  <a:lnTo>
                    <a:pt x="1561" y="1052"/>
                  </a:lnTo>
                  <a:lnTo>
                    <a:pt x="1624" y="1064"/>
                  </a:lnTo>
                  <a:lnTo>
                    <a:pt x="1629" y="1064"/>
                  </a:lnTo>
                  <a:lnTo>
                    <a:pt x="1633" y="1066"/>
                  </a:lnTo>
                  <a:lnTo>
                    <a:pt x="1699" y="1067"/>
                  </a:lnTo>
                  <a:lnTo>
                    <a:pt x="1701" y="1069"/>
                  </a:lnTo>
                  <a:lnTo>
                    <a:pt x="1704" y="1067"/>
                  </a:lnTo>
                  <a:lnTo>
                    <a:pt x="1772" y="1066"/>
                  </a:lnTo>
                  <a:lnTo>
                    <a:pt x="1776" y="1064"/>
                  </a:lnTo>
                  <a:lnTo>
                    <a:pt x="1779" y="1064"/>
                  </a:lnTo>
                  <a:lnTo>
                    <a:pt x="1844" y="1052"/>
                  </a:lnTo>
                  <a:lnTo>
                    <a:pt x="1847" y="1050"/>
                  </a:lnTo>
                  <a:lnTo>
                    <a:pt x="1849" y="1050"/>
                  </a:lnTo>
                  <a:lnTo>
                    <a:pt x="1908" y="1031"/>
                  </a:lnTo>
                  <a:lnTo>
                    <a:pt x="1912" y="1029"/>
                  </a:lnTo>
                  <a:lnTo>
                    <a:pt x="1915" y="1027"/>
                  </a:lnTo>
                  <a:lnTo>
                    <a:pt x="1973" y="999"/>
                  </a:lnTo>
                  <a:lnTo>
                    <a:pt x="1977" y="999"/>
                  </a:lnTo>
                  <a:lnTo>
                    <a:pt x="1980" y="998"/>
                  </a:lnTo>
                  <a:lnTo>
                    <a:pt x="2032" y="963"/>
                  </a:lnTo>
                  <a:lnTo>
                    <a:pt x="2036" y="961"/>
                  </a:lnTo>
                  <a:lnTo>
                    <a:pt x="2038" y="959"/>
                  </a:lnTo>
                  <a:lnTo>
                    <a:pt x="2085" y="921"/>
                  </a:lnTo>
                  <a:lnTo>
                    <a:pt x="2087" y="917"/>
                  </a:lnTo>
                  <a:lnTo>
                    <a:pt x="2088" y="915"/>
                  </a:lnTo>
                  <a:lnTo>
                    <a:pt x="2132" y="870"/>
                  </a:lnTo>
                  <a:lnTo>
                    <a:pt x="2134" y="867"/>
                  </a:lnTo>
                  <a:lnTo>
                    <a:pt x="2135" y="865"/>
                  </a:lnTo>
                  <a:lnTo>
                    <a:pt x="2170" y="814"/>
                  </a:lnTo>
                  <a:lnTo>
                    <a:pt x="2172" y="811"/>
                  </a:lnTo>
                  <a:lnTo>
                    <a:pt x="2174" y="809"/>
                  </a:lnTo>
                  <a:lnTo>
                    <a:pt x="2202" y="755"/>
                  </a:lnTo>
                  <a:lnTo>
                    <a:pt x="2202" y="751"/>
                  </a:lnTo>
                  <a:lnTo>
                    <a:pt x="2204" y="749"/>
                  </a:lnTo>
                  <a:lnTo>
                    <a:pt x="2226" y="690"/>
                  </a:lnTo>
                  <a:lnTo>
                    <a:pt x="2226" y="687"/>
                  </a:lnTo>
                  <a:lnTo>
                    <a:pt x="2228" y="683"/>
                  </a:lnTo>
                  <a:lnTo>
                    <a:pt x="2242" y="622"/>
                  </a:lnTo>
                  <a:lnTo>
                    <a:pt x="2242" y="618"/>
                  </a:lnTo>
                  <a:lnTo>
                    <a:pt x="2242" y="613"/>
                  </a:lnTo>
                  <a:lnTo>
                    <a:pt x="2244" y="597"/>
                  </a:lnTo>
                  <a:lnTo>
                    <a:pt x="2245" y="597"/>
                  </a:lnTo>
                  <a:lnTo>
                    <a:pt x="2247" y="550"/>
                  </a:lnTo>
                  <a:lnTo>
                    <a:pt x="2251" y="479"/>
                  </a:lnTo>
                  <a:lnTo>
                    <a:pt x="2265" y="412"/>
                  </a:lnTo>
                  <a:lnTo>
                    <a:pt x="2286" y="351"/>
                  </a:lnTo>
                  <a:lnTo>
                    <a:pt x="2315" y="292"/>
                  </a:lnTo>
                  <a:lnTo>
                    <a:pt x="2350" y="236"/>
                  </a:lnTo>
                  <a:lnTo>
                    <a:pt x="2394" y="185"/>
                  </a:lnTo>
                  <a:lnTo>
                    <a:pt x="2441" y="138"/>
                  </a:lnTo>
                  <a:lnTo>
                    <a:pt x="2495" y="98"/>
                  </a:lnTo>
                  <a:lnTo>
                    <a:pt x="2554" y="65"/>
                  </a:lnTo>
                  <a:lnTo>
                    <a:pt x="2617" y="37"/>
                  </a:lnTo>
                  <a:lnTo>
                    <a:pt x="2684" y="16"/>
                  </a:lnTo>
                  <a:lnTo>
                    <a:pt x="2754" y="3"/>
                  </a:lnTo>
                  <a:lnTo>
                    <a:pt x="2825" y="0"/>
                  </a:lnTo>
                  <a:lnTo>
                    <a:pt x="2900" y="3"/>
                  </a:lnTo>
                  <a:lnTo>
                    <a:pt x="2972" y="16"/>
                  </a:lnTo>
                  <a:lnTo>
                    <a:pt x="3038" y="37"/>
                  </a:lnTo>
                  <a:lnTo>
                    <a:pt x="3101" y="65"/>
                  </a:lnTo>
                  <a:lnTo>
                    <a:pt x="3159" y="98"/>
                  </a:lnTo>
                  <a:lnTo>
                    <a:pt x="3213" y="138"/>
                  </a:lnTo>
                  <a:lnTo>
                    <a:pt x="3262" y="185"/>
                  </a:lnTo>
                  <a:lnTo>
                    <a:pt x="3304" y="236"/>
                  </a:lnTo>
                  <a:lnTo>
                    <a:pt x="3338" y="292"/>
                  </a:lnTo>
                  <a:lnTo>
                    <a:pt x="3368" y="351"/>
                  </a:lnTo>
                  <a:lnTo>
                    <a:pt x="3391" y="412"/>
                  </a:lnTo>
                  <a:lnTo>
                    <a:pt x="3403" y="479"/>
                  </a:lnTo>
                  <a:lnTo>
                    <a:pt x="3408" y="550"/>
                  </a:lnTo>
                  <a:lnTo>
                    <a:pt x="3408" y="550"/>
                  </a:lnTo>
                  <a:lnTo>
                    <a:pt x="3412" y="613"/>
                  </a:lnTo>
                  <a:lnTo>
                    <a:pt x="3412" y="618"/>
                  </a:lnTo>
                  <a:lnTo>
                    <a:pt x="3412" y="622"/>
                  </a:lnTo>
                  <a:lnTo>
                    <a:pt x="3426" y="683"/>
                  </a:lnTo>
                  <a:lnTo>
                    <a:pt x="3427" y="687"/>
                  </a:lnTo>
                  <a:lnTo>
                    <a:pt x="3427" y="690"/>
                  </a:lnTo>
                  <a:lnTo>
                    <a:pt x="3450" y="749"/>
                  </a:lnTo>
                  <a:lnTo>
                    <a:pt x="3452" y="751"/>
                  </a:lnTo>
                  <a:lnTo>
                    <a:pt x="3452" y="755"/>
                  </a:lnTo>
                  <a:lnTo>
                    <a:pt x="3480" y="809"/>
                  </a:lnTo>
                  <a:lnTo>
                    <a:pt x="3482" y="811"/>
                  </a:lnTo>
                  <a:lnTo>
                    <a:pt x="3483" y="814"/>
                  </a:lnTo>
                  <a:lnTo>
                    <a:pt x="3518" y="865"/>
                  </a:lnTo>
                  <a:lnTo>
                    <a:pt x="3520" y="867"/>
                  </a:lnTo>
                  <a:lnTo>
                    <a:pt x="3524" y="870"/>
                  </a:lnTo>
                  <a:lnTo>
                    <a:pt x="3565" y="915"/>
                  </a:lnTo>
                  <a:lnTo>
                    <a:pt x="3567" y="917"/>
                  </a:lnTo>
                  <a:lnTo>
                    <a:pt x="3571" y="921"/>
                  </a:lnTo>
                  <a:lnTo>
                    <a:pt x="3616" y="959"/>
                  </a:lnTo>
                  <a:lnTo>
                    <a:pt x="3620" y="961"/>
                  </a:lnTo>
                  <a:lnTo>
                    <a:pt x="3621" y="963"/>
                  </a:lnTo>
                  <a:lnTo>
                    <a:pt x="3675" y="998"/>
                  </a:lnTo>
                  <a:lnTo>
                    <a:pt x="3677" y="999"/>
                  </a:lnTo>
                  <a:lnTo>
                    <a:pt x="3681" y="999"/>
                  </a:lnTo>
                  <a:lnTo>
                    <a:pt x="3738" y="1027"/>
                  </a:lnTo>
                  <a:lnTo>
                    <a:pt x="3742" y="1029"/>
                  </a:lnTo>
                  <a:lnTo>
                    <a:pt x="3745" y="1031"/>
                  </a:lnTo>
                  <a:lnTo>
                    <a:pt x="3805" y="1050"/>
                  </a:lnTo>
                  <a:lnTo>
                    <a:pt x="3808" y="1050"/>
                  </a:lnTo>
                  <a:lnTo>
                    <a:pt x="3810" y="1052"/>
                  </a:lnTo>
                  <a:lnTo>
                    <a:pt x="3876" y="1064"/>
                  </a:lnTo>
                  <a:lnTo>
                    <a:pt x="3880" y="1064"/>
                  </a:lnTo>
                  <a:lnTo>
                    <a:pt x="3883" y="1066"/>
                  </a:lnTo>
                  <a:lnTo>
                    <a:pt x="3950" y="1067"/>
                  </a:lnTo>
                  <a:lnTo>
                    <a:pt x="3953" y="1069"/>
                  </a:lnTo>
                  <a:lnTo>
                    <a:pt x="3955" y="1067"/>
                  </a:lnTo>
                  <a:lnTo>
                    <a:pt x="4021" y="1066"/>
                  </a:lnTo>
                  <a:lnTo>
                    <a:pt x="4026" y="1064"/>
                  </a:lnTo>
                  <a:lnTo>
                    <a:pt x="4030" y="1064"/>
                  </a:lnTo>
                  <a:lnTo>
                    <a:pt x="4093" y="1052"/>
                  </a:lnTo>
                  <a:lnTo>
                    <a:pt x="4096" y="1050"/>
                  </a:lnTo>
                  <a:lnTo>
                    <a:pt x="4098" y="1050"/>
                  </a:lnTo>
                  <a:lnTo>
                    <a:pt x="4161" y="1031"/>
                  </a:lnTo>
                  <a:lnTo>
                    <a:pt x="4164" y="1029"/>
                  </a:lnTo>
                  <a:lnTo>
                    <a:pt x="4168" y="1027"/>
                  </a:lnTo>
                  <a:lnTo>
                    <a:pt x="4224" y="999"/>
                  </a:lnTo>
                  <a:lnTo>
                    <a:pt x="4227" y="998"/>
                  </a:lnTo>
                  <a:lnTo>
                    <a:pt x="4229" y="996"/>
                  </a:lnTo>
                  <a:lnTo>
                    <a:pt x="4281" y="963"/>
                  </a:lnTo>
                  <a:lnTo>
                    <a:pt x="4283" y="961"/>
                  </a:lnTo>
                  <a:lnTo>
                    <a:pt x="4285" y="959"/>
                  </a:lnTo>
                  <a:lnTo>
                    <a:pt x="4334" y="921"/>
                  </a:lnTo>
                  <a:lnTo>
                    <a:pt x="4335" y="917"/>
                  </a:lnTo>
                  <a:lnTo>
                    <a:pt x="4339" y="915"/>
                  </a:lnTo>
                  <a:lnTo>
                    <a:pt x="4379" y="870"/>
                  </a:lnTo>
                  <a:lnTo>
                    <a:pt x="4381" y="868"/>
                  </a:lnTo>
                  <a:lnTo>
                    <a:pt x="4383" y="867"/>
                  </a:lnTo>
                  <a:lnTo>
                    <a:pt x="4421" y="816"/>
                  </a:lnTo>
                  <a:lnTo>
                    <a:pt x="4423" y="812"/>
                  </a:lnTo>
                  <a:lnTo>
                    <a:pt x="4424" y="809"/>
                  </a:lnTo>
                  <a:lnTo>
                    <a:pt x="4452" y="755"/>
                  </a:lnTo>
                  <a:lnTo>
                    <a:pt x="4454" y="751"/>
                  </a:lnTo>
                  <a:lnTo>
                    <a:pt x="4454" y="748"/>
                  </a:lnTo>
                  <a:lnTo>
                    <a:pt x="4475" y="690"/>
                  </a:lnTo>
                  <a:lnTo>
                    <a:pt x="4477" y="687"/>
                  </a:lnTo>
                  <a:lnTo>
                    <a:pt x="4477" y="683"/>
                  </a:lnTo>
                  <a:lnTo>
                    <a:pt x="4489" y="620"/>
                  </a:lnTo>
                  <a:lnTo>
                    <a:pt x="4491" y="618"/>
                  </a:lnTo>
                  <a:lnTo>
                    <a:pt x="4491" y="615"/>
                  </a:lnTo>
                  <a:lnTo>
                    <a:pt x="4496" y="552"/>
                  </a:lnTo>
                  <a:lnTo>
                    <a:pt x="4496" y="550"/>
                  </a:lnTo>
                  <a:lnTo>
                    <a:pt x="4496" y="550"/>
                  </a:lnTo>
                  <a:lnTo>
                    <a:pt x="4501" y="480"/>
                  </a:lnTo>
                  <a:lnTo>
                    <a:pt x="4515" y="412"/>
                  </a:lnTo>
                  <a:lnTo>
                    <a:pt x="4534" y="349"/>
                  </a:lnTo>
                  <a:lnTo>
                    <a:pt x="4562" y="294"/>
                  </a:lnTo>
                  <a:lnTo>
                    <a:pt x="4601" y="236"/>
                  </a:lnTo>
                  <a:lnTo>
                    <a:pt x="4643" y="185"/>
                  </a:lnTo>
                  <a:lnTo>
                    <a:pt x="4690" y="140"/>
                  </a:lnTo>
                  <a:lnTo>
                    <a:pt x="4746" y="98"/>
                  </a:lnTo>
                  <a:lnTo>
                    <a:pt x="4803" y="65"/>
                  </a:lnTo>
                  <a:lnTo>
                    <a:pt x="4866" y="37"/>
                  </a:lnTo>
                  <a:lnTo>
                    <a:pt x="4934" y="16"/>
                  </a:lnTo>
                  <a:lnTo>
                    <a:pt x="5004" y="3"/>
                  </a:lnTo>
                  <a:lnTo>
                    <a:pt x="5077" y="0"/>
                  </a:lnTo>
                  <a:lnTo>
                    <a:pt x="5151" y="3"/>
                  </a:lnTo>
                  <a:lnTo>
                    <a:pt x="5219" y="16"/>
                  </a:lnTo>
                  <a:lnTo>
                    <a:pt x="5287" y="37"/>
                  </a:lnTo>
                  <a:lnTo>
                    <a:pt x="5352" y="65"/>
                  </a:lnTo>
                  <a:lnTo>
                    <a:pt x="5411" y="98"/>
                  </a:lnTo>
                  <a:lnTo>
                    <a:pt x="5462" y="138"/>
                  </a:lnTo>
                  <a:lnTo>
                    <a:pt x="5512" y="185"/>
                  </a:lnTo>
                  <a:lnTo>
                    <a:pt x="5556" y="236"/>
                  </a:lnTo>
                  <a:lnTo>
                    <a:pt x="5589" y="292"/>
                  </a:lnTo>
                  <a:lnTo>
                    <a:pt x="5619" y="351"/>
                  </a:lnTo>
                  <a:lnTo>
                    <a:pt x="5640" y="412"/>
                  </a:lnTo>
                  <a:lnTo>
                    <a:pt x="5652" y="479"/>
                  </a:lnTo>
                  <a:lnTo>
                    <a:pt x="5654" y="496"/>
                  </a:lnTo>
                  <a:lnTo>
                    <a:pt x="5617" y="496"/>
                  </a:lnTo>
                  <a:lnTo>
                    <a:pt x="5617" y="482"/>
                  </a:lnTo>
                  <a:lnTo>
                    <a:pt x="5615" y="479"/>
                  </a:lnTo>
                  <a:lnTo>
                    <a:pt x="5615" y="475"/>
                  </a:lnTo>
                  <a:lnTo>
                    <a:pt x="5603" y="414"/>
                  </a:lnTo>
                  <a:lnTo>
                    <a:pt x="5603" y="411"/>
                  </a:lnTo>
                  <a:lnTo>
                    <a:pt x="5601" y="407"/>
                  </a:lnTo>
                  <a:lnTo>
                    <a:pt x="5580" y="348"/>
                  </a:lnTo>
                  <a:lnTo>
                    <a:pt x="5579" y="344"/>
                  </a:lnTo>
                  <a:lnTo>
                    <a:pt x="5577" y="341"/>
                  </a:lnTo>
                  <a:lnTo>
                    <a:pt x="5549" y="287"/>
                  </a:lnTo>
                  <a:lnTo>
                    <a:pt x="5547" y="285"/>
                  </a:lnTo>
                  <a:lnTo>
                    <a:pt x="5545" y="281"/>
                  </a:lnTo>
                  <a:lnTo>
                    <a:pt x="5509" y="232"/>
                  </a:lnTo>
                  <a:lnTo>
                    <a:pt x="5507" y="229"/>
                  </a:lnTo>
                  <a:lnTo>
                    <a:pt x="5505" y="227"/>
                  </a:lnTo>
                  <a:lnTo>
                    <a:pt x="5463" y="182"/>
                  </a:lnTo>
                  <a:lnTo>
                    <a:pt x="5462" y="180"/>
                  </a:lnTo>
                  <a:lnTo>
                    <a:pt x="5460" y="178"/>
                  </a:lnTo>
                  <a:lnTo>
                    <a:pt x="5411" y="138"/>
                  </a:lnTo>
                  <a:lnTo>
                    <a:pt x="5407" y="135"/>
                  </a:lnTo>
                  <a:lnTo>
                    <a:pt x="5406" y="133"/>
                  </a:lnTo>
                  <a:lnTo>
                    <a:pt x="5352" y="101"/>
                  </a:lnTo>
                  <a:lnTo>
                    <a:pt x="5350" y="100"/>
                  </a:lnTo>
                  <a:lnTo>
                    <a:pt x="5348" y="100"/>
                  </a:lnTo>
                  <a:lnTo>
                    <a:pt x="5292" y="70"/>
                  </a:lnTo>
                  <a:lnTo>
                    <a:pt x="5289" y="68"/>
                  </a:lnTo>
                  <a:lnTo>
                    <a:pt x="5283" y="66"/>
                  </a:lnTo>
                  <a:lnTo>
                    <a:pt x="5224" y="47"/>
                  </a:lnTo>
                  <a:lnTo>
                    <a:pt x="5221" y="45"/>
                  </a:lnTo>
                  <a:lnTo>
                    <a:pt x="5217" y="45"/>
                  </a:lnTo>
                  <a:lnTo>
                    <a:pt x="5153" y="33"/>
                  </a:lnTo>
                  <a:lnTo>
                    <a:pt x="5149" y="33"/>
                  </a:lnTo>
                  <a:lnTo>
                    <a:pt x="5147" y="33"/>
                  </a:lnTo>
                  <a:lnTo>
                    <a:pt x="5083" y="28"/>
                  </a:lnTo>
                  <a:lnTo>
                    <a:pt x="5077" y="28"/>
                  </a:lnTo>
                  <a:lnTo>
                    <a:pt x="5074" y="28"/>
                  </a:lnTo>
                  <a:lnTo>
                    <a:pt x="5006" y="33"/>
                  </a:lnTo>
                  <a:lnTo>
                    <a:pt x="5004" y="33"/>
                  </a:lnTo>
                  <a:lnTo>
                    <a:pt x="5001" y="33"/>
                  </a:lnTo>
                  <a:lnTo>
                    <a:pt x="4938" y="45"/>
                  </a:lnTo>
                  <a:lnTo>
                    <a:pt x="4934" y="45"/>
                  </a:lnTo>
                  <a:lnTo>
                    <a:pt x="4931" y="47"/>
                  </a:lnTo>
                  <a:lnTo>
                    <a:pt x="4870" y="66"/>
                  </a:lnTo>
                  <a:lnTo>
                    <a:pt x="4864" y="68"/>
                  </a:lnTo>
                  <a:lnTo>
                    <a:pt x="4861" y="70"/>
                  </a:lnTo>
                  <a:lnTo>
                    <a:pt x="4805" y="100"/>
                  </a:lnTo>
                  <a:lnTo>
                    <a:pt x="4803" y="100"/>
                  </a:lnTo>
                  <a:lnTo>
                    <a:pt x="4802" y="101"/>
                  </a:lnTo>
                  <a:lnTo>
                    <a:pt x="4747" y="133"/>
                  </a:lnTo>
                  <a:lnTo>
                    <a:pt x="4744" y="136"/>
                  </a:lnTo>
                  <a:lnTo>
                    <a:pt x="4740" y="138"/>
                  </a:lnTo>
                  <a:lnTo>
                    <a:pt x="4695" y="178"/>
                  </a:lnTo>
                  <a:lnTo>
                    <a:pt x="4693" y="180"/>
                  </a:lnTo>
                  <a:lnTo>
                    <a:pt x="4692" y="182"/>
                  </a:lnTo>
                  <a:lnTo>
                    <a:pt x="4650" y="225"/>
                  </a:lnTo>
                  <a:lnTo>
                    <a:pt x="4646" y="229"/>
                  </a:lnTo>
                  <a:lnTo>
                    <a:pt x="4643" y="232"/>
                  </a:lnTo>
                  <a:lnTo>
                    <a:pt x="4610" y="283"/>
                  </a:lnTo>
                  <a:lnTo>
                    <a:pt x="4608" y="285"/>
                  </a:lnTo>
                  <a:lnTo>
                    <a:pt x="4606" y="287"/>
                  </a:lnTo>
                  <a:lnTo>
                    <a:pt x="4576" y="341"/>
                  </a:lnTo>
                  <a:lnTo>
                    <a:pt x="4576" y="344"/>
                  </a:lnTo>
                  <a:lnTo>
                    <a:pt x="4575" y="348"/>
                  </a:lnTo>
                  <a:lnTo>
                    <a:pt x="4552" y="405"/>
                  </a:lnTo>
                  <a:lnTo>
                    <a:pt x="4550" y="411"/>
                  </a:lnTo>
                  <a:lnTo>
                    <a:pt x="4550" y="414"/>
                  </a:lnTo>
                  <a:lnTo>
                    <a:pt x="4538" y="475"/>
                  </a:lnTo>
                  <a:lnTo>
                    <a:pt x="4538" y="479"/>
                  </a:lnTo>
                  <a:lnTo>
                    <a:pt x="4536" y="480"/>
                  </a:lnTo>
                  <a:lnTo>
                    <a:pt x="4533" y="543"/>
                  </a:lnTo>
                  <a:lnTo>
                    <a:pt x="4531" y="543"/>
                  </a:lnTo>
                  <a:lnTo>
                    <a:pt x="4531" y="545"/>
                  </a:lnTo>
                  <a:lnTo>
                    <a:pt x="4529" y="617"/>
                  </a:lnTo>
                  <a:lnTo>
                    <a:pt x="4513" y="685"/>
                  </a:lnTo>
                  <a:lnTo>
                    <a:pt x="4494" y="748"/>
                  </a:lnTo>
                  <a:lnTo>
                    <a:pt x="4465" y="805"/>
                  </a:lnTo>
                  <a:lnTo>
                    <a:pt x="4430" y="861"/>
                  </a:lnTo>
                  <a:lnTo>
                    <a:pt x="4386" y="914"/>
                  </a:lnTo>
                  <a:lnTo>
                    <a:pt x="4339" y="959"/>
                  </a:lnTo>
                  <a:lnTo>
                    <a:pt x="4285" y="998"/>
                  </a:lnTo>
                  <a:lnTo>
                    <a:pt x="4225" y="1033"/>
                  </a:lnTo>
                  <a:lnTo>
                    <a:pt x="4161" y="1060"/>
                  </a:lnTo>
                  <a:lnTo>
                    <a:pt x="4096" y="1083"/>
                  </a:lnTo>
                  <a:lnTo>
                    <a:pt x="4026" y="1094"/>
                  </a:lnTo>
                  <a:lnTo>
                    <a:pt x="3953" y="1099"/>
                  </a:lnTo>
                  <a:lnTo>
                    <a:pt x="3880" y="1094"/>
                  </a:lnTo>
                  <a:lnTo>
                    <a:pt x="3808" y="1083"/>
                  </a:lnTo>
                  <a:lnTo>
                    <a:pt x="3742" y="1060"/>
                  </a:lnTo>
                  <a:lnTo>
                    <a:pt x="3677" y="1033"/>
                  </a:lnTo>
                  <a:lnTo>
                    <a:pt x="3620" y="998"/>
                  </a:lnTo>
                  <a:lnTo>
                    <a:pt x="3564" y="959"/>
                  </a:lnTo>
                  <a:lnTo>
                    <a:pt x="3517" y="914"/>
                  </a:lnTo>
                  <a:lnTo>
                    <a:pt x="3476" y="861"/>
                  </a:lnTo>
                  <a:lnTo>
                    <a:pt x="3440" y="805"/>
                  </a:lnTo>
                  <a:lnTo>
                    <a:pt x="3412" y="748"/>
                  </a:lnTo>
                  <a:lnTo>
                    <a:pt x="3389" y="685"/>
                  </a:lnTo>
                  <a:lnTo>
                    <a:pt x="3377" y="617"/>
                  </a:lnTo>
                  <a:lnTo>
                    <a:pt x="3372" y="545"/>
                  </a:lnTo>
                  <a:lnTo>
                    <a:pt x="3368" y="482"/>
                  </a:lnTo>
                  <a:lnTo>
                    <a:pt x="3368" y="479"/>
                  </a:lnTo>
                  <a:lnTo>
                    <a:pt x="3366" y="473"/>
                  </a:lnTo>
                  <a:lnTo>
                    <a:pt x="3352" y="411"/>
                  </a:lnTo>
                  <a:lnTo>
                    <a:pt x="3351" y="409"/>
                  </a:lnTo>
                  <a:lnTo>
                    <a:pt x="3351" y="407"/>
                  </a:lnTo>
                  <a:lnTo>
                    <a:pt x="3330" y="348"/>
                  </a:lnTo>
                  <a:lnTo>
                    <a:pt x="3328" y="344"/>
                  </a:lnTo>
                  <a:lnTo>
                    <a:pt x="3326" y="342"/>
                  </a:lnTo>
                  <a:lnTo>
                    <a:pt x="3300" y="288"/>
                  </a:lnTo>
                  <a:lnTo>
                    <a:pt x="3297" y="285"/>
                  </a:lnTo>
                  <a:lnTo>
                    <a:pt x="3295" y="281"/>
                  </a:lnTo>
                  <a:lnTo>
                    <a:pt x="3256" y="231"/>
                  </a:lnTo>
                  <a:lnTo>
                    <a:pt x="3256" y="229"/>
                  </a:lnTo>
                  <a:lnTo>
                    <a:pt x="3255" y="227"/>
                  </a:lnTo>
                  <a:lnTo>
                    <a:pt x="3214" y="183"/>
                  </a:lnTo>
                  <a:lnTo>
                    <a:pt x="3213" y="180"/>
                  </a:lnTo>
                  <a:lnTo>
                    <a:pt x="3209" y="178"/>
                  </a:lnTo>
                  <a:lnTo>
                    <a:pt x="3159" y="136"/>
                  </a:lnTo>
                  <a:lnTo>
                    <a:pt x="3157" y="135"/>
                  </a:lnTo>
                  <a:lnTo>
                    <a:pt x="3155" y="133"/>
                  </a:lnTo>
                  <a:lnTo>
                    <a:pt x="3103" y="101"/>
                  </a:lnTo>
                  <a:lnTo>
                    <a:pt x="3101" y="100"/>
                  </a:lnTo>
                  <a:lnTo>
                    <a:pt x="3099" y="100"/>
                  </a:lnTo>
                  <a:lnTo>
                    <a:pt x="3042" y="70"/>
                  </a:lnTo>
                  <a:lnTo>
                    <a:pt x="3038" y="68"/>
                  </a:lnTo>
                  <a:lnTo>
                    <a:pt x="3035" y="66"/>
                  </a:lnTo>
                  <a:lnTo>
                    <a:pt x="2972" y="47"/>
                  </a:lnTo>
                  <a:lnTo>
                    <a:pt x="2970" y="45"/>
                  </a:lnTo>
                  <a:lnTo>
                    <a:pt x="2967" y="45"/>
                  </a:lnTo>
                  <a:lnTo>
                    <a:pt x="2904" y="33"/>
                  </a:lnTo>
                  <a:lnTo>
                    <a:pt x="2900" y="33"/>
                  </a:lnTo>
                  <a:lnTo>
                    <a:pt x="2898" y="33"/>
                  </a:lnTo>
                  <a:lnTo>
                    <a:pt x="2830" y="28"/>
                  </a:lnTo>
                  <a:lnTo>
                    <a:pt x="2825" y="28"/>
                  </a:lnTo>
                  <a:lnTo>
                    <a:pt x="2823" y="28"/>
                  </a:lnTo>
                  <a:lnTo>
                    <a:pt x="2757" y="33"/>
                  </a:lnTo>
                  <a:lnTo>
                    <a:pt x="2754" y="33"/>
                  </a:lnTo>
                  <a:lnTo>
                    <a:pt x="2752" y="33"/>
                  </a:lnTo>
                  <a:lnTo>
                    <a:pt x="2687" y="45"/>
                  </a:lnTo>
                  <a:lnTo>
                    <a:pt x="2684" y="45"/>
                  </a:lnTo>
                  <a:lnTo>
                    <a:pt x="2680" y="47"/>
                  </a:lnTo>
                  <a:lnTo>
                    <a:pt x="2619" y="66"/>
                  </a:lnTo>
                  <a:lnTo>
                    <a:pt x="2616" y="68"/>
                  </a:lnTo>
                  <a:lnTo>
                    <a:pt x="2612" y="70"/>
                  </a:lnTo>
                  <a:lnTo>
                    <a:pt x="2554" y="100"/>
                  </a:lnTo>
                  <a:lnTo>
                    <a:pt x="2553" y="100"/>
                  </a:lnTo>
                  <a:lnTo>
                    <a:pt x="2553" y="101"/>
                  </a:lnTo>
                  <a:lnTo>
                    <a:pt x="2499" y="133"/>
                  </a:lnTo>
                  <a:lnTo>
                    <a:pt x="2495" y="136"/>
                  </a:lnTo>
                  <a:lnTo>
                    <a:pt x="2492" y="138"/>
                  </a:lnTo>
                  <a:lnTo>
                    <a:pt x="2445" y="178"/>
                  </a:lnTo>
                  <a:lnTo>
                    <a:pt x="2445" y="180"/>
                  </a:lnTo>
                  <a:lnTo>
                    <a:pt x="2443" y="182"/>
                  </a:lnTo>
                  <a:lnTo>
                    <a:pt x="2399" y="225"/>
                  </a:lnTo>
                  <a:lnTo>
                    <a:pt x="2397" y="229"/>
                  </a:lnTo>
                  <a:lnTo>
                    <a:pt x="2394" y="232"/>
                  </a:lnTo>
                  <a:lnTo>
                    <a:pt x="2359" y="281"/>
                  </a:lnTo>
                  <a:lnTo>
                    <a:pt x="2357" y="285"/>
                  </a:lnTo>
                  <a:lnTo>
                    <a:pt x="2355" y="288"/>
                  </a:lnTo>
                  <a:lnTo>
                    <a:pt x="2328" y="342"/>
                  </a:lnTo>
                  <a:lnTo>
                    <a:pt x="2326" y="344"/>
                  </a:lnTo>
                  <a:lnTo>
                    <a:pt x="2324" y="348"/>
                  </a:lnTo>
                  <a:lnTo>
                    <a:pt x="2303" y="405"/>
                  </a:lnTo>
                  <a:lnTo>
                    <a:pt x="2301" y="409"/>
                  </a:lnTo>
                  <a:lnTo>
                    <a:pt x="2301" y="412"/>
                  </a:lnTo>
                  <a:lnTo>
                    <a:pt x="2287" y="475"/>
                  </a:lnTo>
                  <a:lnTo>
                    <a:pt x="2286" y="479"/>
                  </a:lnTo>
                  <a:lnTo>
                    <a:pt x="2286" y="482"/>
                  </a:lnTo>
                  <a:lnTo>
                    <a:pt x="2282" y="545"/>
                  </a:lnTo>
                  <a:lnTo>
                    <a:pt x="2277" y="617"/>
                  </a:lnTo>
                  <a:lnTo>
                    <a:pt x="2265" y="685"/>
                  </a:lnTo>
                  <a:lnTo>
                    <a:pt x="2244" y="748"/>
                  </a:lnTo>
                  <a:lnTo>
                    <a:pt x="2216" y="805"/>
                  </a:lnTo>
                  <a:lnTo>
                    <a:pt x="2179" y="861"/>
                  </a:lnTo>
                  <a:lnTo>
                    <a:pt x="2135" y="914"/>
                  </a:lnTo>
                  <a:lnTo>
                    <a:pt x="2088" y="959"/>
                  </a:lnTo>
                  <a:lnTo>
                    <a:pt x="2034" y="998"/>
                  </a:lnTo>
                  <a:lnTo>
                    <a:pt x="1975" y="1033"/>
                  </a:lnTo>
                  <a:lnTo>
                    <a:pt x="1914" y="1060"/>
                  </a:lnTo>
                  <a:lnTo>
                    <a:pt x="1846" y="1081"/>
                  </a:lnTo>
                  <a:lnTo>
                    <a:pt x="1774" y="1094"/>
                  </a:lnTo>
                  <a:lnTo>
                    <a:pt x="1701" y="1099"/>
                  </a:lnTo>
                  <a:lnTo>
                    <a:pt x="1627" y="1094"/>
                  </a:lnTo>
                  <a:lnTo>
                    <a:pt x="1559" y="1083"/>
                  </a:lnTo>
                  <a:lnTo>
                    <a:pt x="1491" y="1060"/>
                  </a:lnTo>
                  <a:lnTo>
                    <a:pt x="1428" y="1033"/>
                  </a:lnTo>
                  <a:lnTo>
                    <a:pt x="1369" y="998"/>
                  </a:lnTo>
                  <a:lnTo>
                    <a:pt x="1317" y="959"/>
                  </a:lnTo>
                  <a:lnTo>
                    <a:pt x="1269" y="914"/>
                  </a:lnTo>
                  <a:lnTo>
                    <a:pt x="1224" y="861"/>
                  </a:lnTo>
                  <a:lnTo>
                    <a:pt x="1189" y="805"/>
                  </a:lnTo>
                  <a:lnTo>
                    <a:pt x="1159" y="748"/>
                  </a:lnTo>
                  <a:lnTo>
                    <a:pt x="1140" y="685"/>
                  </a:lnTo>
                  <a:lnTo>
                    <a:pt x="1126" y="617"/>
                  </a:lnTo>
                  <a:lnTo>
                    <a:pt x="1123" y="543"/>
                  </a:lnTo>
                  <a:lnTo>
                    <a:pt x="1123" y="543"/>
                  </a:lnTo>
                  <a:lnTo>
                    <a:pt x="1123" y="543"/>
                  </a:lnTo>
                  <a:lnTo>
                    <a:pt x="1118" y="480"/>
                  </a:lnTo>
                  <a:lnTo>
                    <a:pt x="1118" y="479"/>
                  </a:lnTo>
                  <a:lnTo>
                    <a:pt x="1116" y="475"/>
                  </a:lnTo>
                  <a:lnTo>
                    <a:pt x="1104" y="414"/>
                  </a:lnTo>
                  <a:lnTo>
                    <a:pt x="1104" y="409"/>
                  </a:lnTo>
                  <a:lnTo>
                    <a:pt x="1102" y="405"/>
                  </a:lnTo>
                  <a:lnTo>
                    <a:pt x="1079" y="348"/>
                  </a:lnTo>
                  <a:lnTo>
                    <a:pt x="1077" y="344"/>
                  </a:lnTo>
                  <a:lnTo>
                    <a:pt x="1077" y="341"/>
                  </a:lnTo>
                  <a:lnTo>
                    <a:pt x="1048" y="288"/>
                  </a:lnTo>
                  <a:lnTo>
                    <a:pt x="1046" y="285"/>
                  </a:lnTo>
                  <a:lnTo>
                    <a:pt x="1044" y="283"/>
                  </a:lnTo>
                  <a:lnTo>
                    <a:pt x="1011" y="232"/>
                  </a:lnTo>
                  <a:lnTo>
                    <a:pt x="1008" y="229"/>
                  </a:lnTo>
                  <a:lnTo>
                    <a:pt x="1006" y="225"/>
                  </a:lnTo>
                  <a:lnTo>
                    <a:pt x="962" y="182"/>
                  </a:lnTo>
                  <a:lnTo>
                    <a:pt x="960" y="180"/>
                  </a:lnTo>
                  <a:lnTo>
                    <a:pt x="959" y="178"/>
                  </a:lnTo>
                  <a:lnTo>
                    <a:pt x="913" y="138"/>
                  </a:lnTo>
                  <a:lnTo>
                    <a:pt x="910" y="136"/>
                  </a:lnTo>
                  <a:lnTo>
                    <a:pt x="906" y="133"/>
                  </a:lnTo>
                  <a:lnTo>
                    <a:pt x="852" y="101"/>
                  </a:lnTo>
                  <a:lnTo>
                    <a:pt x="850" y="100"/>
                  </a:lnTo>
                  <a:lnTo>
                    <a:pt x="849" y="98"/>
                  </a:lnTo>
                  <a:lnTo>
                    <a:pt x="791" y="70"/>
                  </a:lnTo>
                  <a:lnTo>
                    <a:pt x="788" y="68"/>
                  </a:lnTo>
                  <a:lnTo>
                    <a:pt x="784" y="66"/>
                  </a:lnTo>
                  <a:lnTo>
                    <a:pt x="726" y="47"/>
                  </a:lnTo>
                  <a:lnTo>
                    <a:pt x="721" y="45"/>
                  </a:lnTo>
                  <a:lnTo>
                    <a:pt x="718" y="45"/>
                  </a:lnTo>
                  <a:lnTo>
                    <a:pt x="653" y="33"/>
                  </a:lnTo>
                  <a:lnTo>
                    <a:pt x="651" y="33"/>
                  </a:lnTo>
                  <a:lnTo>
                    <a:pt x="648" y="33"/>
                  </a:lnTo>
                  <a:lnTo>
                    <a:pt x="582" y="28"/>
                  </a:lnTo>
                  <a:lnTo>
                    <a:pt x="578" y="28"/>
                  </a:lnTo>
                  <a:lnTo>
                    <a:pt x="575" y="28"/>
                  </a:lnTo>
                  <a:lnTo>
                    <a:pt x="505" y="33"/>
                  </a:lnTo>
                  <a:lnTo>
                    <a:pt x="503" y="33"/>
                  </a:lnTo>
                  <a:lnTo>
                    <a:pt x="499" y="33"/>
                  </a:lnTo>
                  <a:lnTo>
                    <a:pt x="438" y="45"/>
                  </a:lnTo>
                  <a:lnTo>
                    <a:pt x="435" y="45"/>
                  </a:lnTo>
                  <a:lnTo>
                    <a:pt x="431" y="47"/>
                  </a:lnTo>
                  <a:lnTo>
                    <a:pt x="370" y="66"/>
                  </a:lnTo>
                  <a:lnTo>
                    <a:pt x="367" y="68"/>
                  </a:lnTo>
                  <a:lnTo>
                    <a:pt x="363" y="70"/>
                  </a:lnTo>
                  <a:lnTo>
                    <a:pt x="304" y="98"/>
                  </a:lnTo>
                  <a:lnTo>
                    <a:pt x="302" y="100"/>
                  </a:lnTo>
                  <a:lnTo>
                    <a:pt x="300" y="101"/>
                  </a:lnTo>
                  <a:lnTo>
                    <a:pt x="248" y="133"/>
                  </a:lnTo>
                  <a:lnTo>
                    <a:pt x="246" y="136"/>
                  </a:lnTo>
                  <a:lnTo>
                    <a:pt x="243" y="138"/>
                  </a:lnTo>
                  <a:lnTo>
                    <a:pt x="196" y="178"/>
                  </a:lnTo>
                  <a:lnTo>
                    <a:pt x="192" y="180"/>
                  </a:lnTo>
                  <a:lnTo>
                    <a:pt x="190" y="182"/>
                  </a:lnTo>
                  <a:lnTo>
                    <a:pt x="150" y="227"/>
                  </a:lnTo>
                  <a:lnTo>
                    <a:pt x="147" y="229"/>
                  </a:lnTo>
                  <a:lnTo>
                    <a:pt x="145" y="232"/>
                  </a:lnTo>
                  <a:lnTo>
                    <a:pt x="110" y="281"/>
                  </a:lnTo>
                  <a:lnTo>
                    <a:pt x="107" y="285"/>
                  </a:lnTo>
                  <a:lnTo>
                    <a:pt x="105" y="288"/>
                  </a:lnTo>
                  <a:lnTo>
                    <a:pt x="77" y="342"/>
                  </a:lnTo>
                  <a:lnTo>
                    <a:pt x="77" y="344"/>
                  </a:lnTo>
                  <a:lnTo>
                    <a:pt x="75" y="348"/>
                  </a:lnTo>
                  <a:lnTo>
                    <a:pt x="53" y="405"/>
                  </a:lnTo>
                  <a:lnTo>
                    <a:pt x="53" y="409"/>
                  </a:lnTo>
                  <a:lnTo>
                    <a:pt x="51" y="414"/>
                  </a:lnTo>
                  <a:lnTo>
                    <a:pt x="39" y="475"/>
                  </a:lnTo>
                  <a:lnTo>
                    <a:pt x="39" y="479"/>
                  </a:lnTo>
                  <a:lnTo>
                    <a:pt x="39" y="480"/>
                  </a:lnTo>
                  <a:lnTo>
                    <a:pt x="37" y="496"/>
                  </a:lnTo>
                  <a:lnTo>
                    <a:pt x="0" y="496"/>
                  </a:lnTo>
                  <a:lnTo>
                    <a:pt x="2" y="479"/>
                  </a:lnTo>
                  <a:lnTo>
                    <a:pt x="14" y="412"/>
                  </a:lnTo>
                  <a:lnTo>
                    <a:pt x="35" y="351"/>
                  </a:lnTo>
                  <a:lnTo>
                    <a:pt x="65" y="294"/>
                  </a:lnTo>
                  <a:lnTo>
                    <a:pt x="100" y="236"/>
                  </a:lnTo>
                  <a:lnTo>
                    <a:pt x="143" y="185"/>
                  </a:lnTo>
                  <a:lnTo>
                    <a:pt x="190" y="138"/>
                  </a:lnTo>
                  <a:lnTo>
                    <a:pt x="245" y="98"/>
                  </a:lnTo>
                  <a:lnTo>
                    <a:pt x="304" y="65"/>
                  </a:lnTo>
                  <a:lnTo>
                    <a:pt x="367" y="37"/>
                  </a:lnTo>
                  <a:lnTo>
                    <a:pt x="433" y="16"/>
                  </a:lnTo>
                  <a:lnTo>
                    <a:pt x="503" y="3"/>
                  </a:lnTo>
                  <a:lnTo>
                    <a:pt x="578" y="0"/>
                  </a:lnTo>
                  <a:close/>
                </a:path>
              </a:pathLst>
            </a:custGeom>
            <a:solidFill>
              <a:schemeClr val="tx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28">
              <a:extLst>
                <a:ext uri="{FF2B5EF4-FFF2-40B4-BE49-F238E27FC236}">
                  <a16:creationId xmlns:a16="http://schemas.microsoft.com/office/drawing/2014/main" id="{E533A702-A8B4-1EE9-635D-EA90E4BECE48}"/>
                </a:ext>
              </a:extLst>
            </p:cNvPr>
            <p:cNvSpPr>
              <a:spLocks noEditPoints="1"/>
            </p:cNvSpPr>
            <p:nvPr/>
          </p:nvSpPr>
          <p:spPr bwMode="auto">
            <a:xfrm>
              <a:off x="4084971" y="2985926"/>
              <a:ext cx="342814" cy="326502"/>
            </a:xfrm>
            <a:custGeom>
              <a:avLst/>
              <a:gdLst>
                <a:gd name="T0" fmla="*/ 323 w 353"/>
                <a:gd name="T1" fmla="*/ 63 h 353"/>
                <a:gd name="T2" fmla="*/ 177 w 353"/>
                <a:gd name="T3" fmla="*/ 288 h 353"/>
                <a:gd name="T4" fmla="*/ 181 w 353"/>
                <a:gd name="T5" fmla="*/ 289 h 353"/>
                <a:gd name="T6" fmla="*/ 184 w 353"/>
                <a:gd name="T7" fmla="*/ 290 h 353"/>
                <a:gd name="T8" fmla="*/ 278 w 353"/>
                <a:gd name="T9" fmla="*/ 327 h 353"/>
                <a:gd name="T10" fmla="*/ 323 w 353"/>
                <a:gd name="T11" fmla="*/ 63 h 353"/>
                <a:gd name="T12" fmla="*/ 291 w 353"/>
                <a:gd name="T13" fmla="*/ 59 h 353"/>
                <a:gd name="T14" fmla="*/ 34 w 353"/>
                <a:gd name="T15" fmla="*/ 230 h 353"/>
                <a:gd name="T16" fmla="*/ 102 w 353"/>
                <a:gd name="T17" fmla="*/ 257 h 353"/>
                <a:gd name="T18" fmla="*/ 103 w 353"/>
                <a:gd name="T19" fmla="*/ 258 h 353"/>
                <a:gd name="T20" fmla="*/ 104 w 353"/>
                <a:gd name="T21" fmla="*/ 259 h 353"/>
                <a:gd name="T22" fmla="*/ 291 w 353"/>
                <a:gd name="T23" fmla="*/ 59 h 353"/>
                <a:gd name="T24" fmla="*/ 322 w 353"/>
                <a:gd name="T25" fmla="*/ 42 h 353"/>
                <a:gd name="T26" fmla="*/ 113 w 353"/>
                <a:gd name="T27" fmla="*/ 266 h 353"/>
                <a:gd name="T28" fmla="*/ 113 w 353"/>
                <a:gd name="T29" fmla="*/ 266 h 353"/>
                <a:gd name="T30" fmla="*/ 144 w 353"/>
                <a:gd name="T31" fmla="*/ 320 h 353"/>
                <a:gd name="T32" fmla="*/ 322 w 353"/>
                <a:gd name="T33" fmla="*/ 42 h 353"/>
                <a:gd name="T34" fmla="*/ 343 w 353"/>
                <a:gd name="T35" fmla="*/ 0 h 353"/>
                <a:gd name="T36" fmla="*/ 346 w 353"/>
                <a:gd name="T37" fmla="*/ 0 h 353"/>
                <a:gd name="T38" fmla="*/ 349 w 353"/>
                <a:gd name="T39" fmla="*/ 2 h 353"/>
                <a:gd name="T40" fmla="*/ 351 w 353"/>
                <a:gd name="T41" fmla="*/ 5 h 353"/>
                <a:gd name="T42" fmla="*/ 353 w 353"/>
                <a:gd name="T43" fmla="*/ 7 h 353"/>
                <a:gd name="T44" fmla="*/ 353 w 353"/>
                <a:gd name="T45" fmla="*/ 10 h 353"/>
                <a:gd name="T46" fmla="*/ 353 w 353"/>
                <a:gd name="T47" fmla="*/ 13 h 353"/>
                <a:gd name="T48" fmla="*/ 298 w 353"/>
                <a:gd name="T49" fmla="*/ 344 h 353"/>
                <a:gd name="T50" fmla="*/ 297 w 353"/>
                <a:gd name="T51" fmla="*/ 347 h 353"/>
                <a:gd name="T52" fmla="*/ 295 w 353"/>
                <a:gd name="T53" fmla="*/ 350 h 353"/>
                <a:gd name="T54" fmla="*/ 293 w 353"/>
                <a:gd name="T55" fmla="*/ 352 h 353"/>
                <a:gd name="T56" fmla="*/ 290 w 353"/>
                <a:gd name="T57" fmla="*/ 353 h 353"/>
                <a:gd name="T58" fmla="*/ 288 w 353"/>
                <a:gd name="T59" fmla="*/ 353 h 353"/>
                <a:gd name="T60" fmla="*/ 286 w 353"/>
                <a:gd name="T61" fmla="*/ 353 h 353"/>
                <a:gd name="T62" fmla="*/ 283 w 353"/>
                <a:gd name="T63" fmla="*/ 353 h 353"/>
                <a:gd name="T64" fmla="*/ 176 w 353"/>
                <a:gd name="T65" fmla="*/ 310 h 353"/>
                <a:gd name="T66" fmla="*/ 153 w 353"/>
                <a:gd name="T67" fmla="*/ 348 h 353"/>
                <a:gd name="T68" fmla="*/ 151 w 353"/>
                <a:gd name="T69" fmla="*/ 351 h 353"/>
                <a:gd name="T70" fmla="*/ 147 w 353"/>
                <a:gd name="T71" fmla="*/ 353 h 353"/>
                <a:gd name="T72" fmla="*/ 144 w 353"/>
                <a:gd name="T73" fmla="*/ 353 h 353"/>
                <a:gd name="T74" fmla="*/ 144 w 353"/>
                <a:gd name="T75" fmla="*/ 353 h 353"/>
                <a:gd name="T76" fmla="*/ 140 w 353"/>
                <a:gd name="T77" fmla="*/ 353 h 353"/>
                <a:gd name="T78" fmla="*/ 137 w 353"/>
                <a:gd name="T79" fmla="*/ 351 h 353"/>
                <a:gd name="T80" fmla="*/ 134 w 353"/>
                <a:gd name="T81" fmla="*/ 348 h 353"/>
                <a:gd name="T82" fmla="*/ 94 w 353"/>
                <a:gd name="T83" fmla="*/ 277 h 353"/>
                <a:gd name="T84" fmla="*/ 7 w 353"/>
                <a:gd name="T85" fmla="*/ 243 h 353"/>
                <a:gd name="T86" fmla="*/ 4 w 353"/>
                <a:gd name="T87" fmla="*/ 241 h 353"/>
                <a:gd name="T88" fmla="*/ 2 w 353"/>
                <a:gd name="T89" fmla="*/ 239 h 353"/>
                <a:gd name="T90" fmla="*/ 1 w 353"/>
                <a:gd name="T91" fmla="*/ 237 h 353"/>
                <a:gd name="T92" fmla="*/ 0 w 353"/>
                <a:gd name="T93" fmla="*/ 234 h 353"/>
                <a:gd name="T94" fmla="*/ 0 w 353"/>
                <a:gd name="T95" fmla="*/ 231 h 353"/>
                <a:gd name="T96" fmla="*/ 1 w 353"/>
                <a:gd name="T97" fmla="*/ 227 h 353"/>
                <a:gd name="T98" fmla="*/ 3 w 353"/>
                <a:gd name="T99" fmla="*/ 225 h 353"/>
                <a:gd name="T100" fmla="*/ 5 w 353"/>
                <a:gd name="T101" fmla="*/ 223 h 353"/>
                <a:gd name="T102" fmla="*/ 337 w 353"/>
                <a:gd name="T103" fmla="*/ 2 h 353"/>
                <a:gd name="T104" fmla="*/ 340 w 353"/>
                <a:gd name="T105" fmla="*/ 0 h 353"/>
                <a:gd name="T106" fmla="*/ 343 w 353"/>
                <a:gd name="T107"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3" h="353">
                  <a:moveTo>
                    <a:pt x="323" y="63"/>
                  </a:moveTo>
                  <a:lnTo>
                    <a:pt x="177" y="288"/>
                  </a:lnTo>
                  <a:lnTo>
                    <a:pt x="181" y="289"/>
                  </a:lnTo>
                  <a:lnTo>
                    <a:pt x="184" y="290"/>
                  </a:lnTo>
                  <a:lnTo>
                    <a:pt x="278" y="327"/>
                  </a:lnTo>
                  <a:lnTo>
                    <a:pt x="323" y="63"/>
                  </a:lnTo>
                  <a:close/>
                  <a:moveTo>
                    <a:pt x="291" y="59"/>
                  </a:moveTo>
                  <a:lnTo>
                    <a:pt x="34" y="230"/>
                  </a:lnTo>
                  <a:lnTo>
                    <a:pt x="102" y="257"/>
                  </a:lnTo>
                  <a:lnTo>
                    <a:pt x="103" y="258"/>
                  </a:lnTo>
                  <a:lnTo>
                    <a:pt x="104" y="259"/>
                  </a:lnTo>
                  <a:lnTo>
                    <a:pt x="291" y="59"/>
                  </a:lnTo>
                  <a:close/>
                  <a:moveTo>
                    <a:pt x="322" y="42"/>
                  </a:moveTo>
                  <a:lnTo>
                    <a:pt x="113" y="266"/>
                  </a:lnTo>
                  <a:lnTo>
                    <a:pt x="113" y="266"/>
                  </a:lnTo>
                  <a:lnTo>
                    <a:pt x="144" y="320"/>
                  </a:lnTo>
                  <a:lnTo>
                    <a:pt x="322" y="42"/>
                  </a:lnTo>
                  <a:close/>
                  <a:moveTo>
                    <a:pt x="343" y="0"/>
                  </a:moveTo>
                  <a:lnTo>
                    <a:pt x="346" y="0"/>
                  </a:lnTo>
                  <a:lnTo>
                    <a:pt x="349" y="2"/>
                  </a:lnTo>
                  <a:lnTo>
                    <a:pt x="351" y="5"/>
                  </a:lnTo>
                  <a:lnTo>
                    <a:pt x="353" y="7"/>
                  </a:lnTo>
                  <a:lnTo>
                    <a:pt x="353" y="10"/>
                  </a:lnTo>
                  <a:lnTo>
                    <a:pt x="353" y="13"/>
                  </a:lnTo>
                  <a:lnTo>
                    <a:pt x="298" y="344"/>
                  </a:lnTo>
                  <a:lnTo>
                    <a:pt x="297" y="347"/>
                  </a:lnTo>
                  <a:lnTo>
                    <a:pt x="295" y="350"/>
                  </a:lnTo>
                  <a:lnTo>
                    <a:pt x="293" y="352"/>
                  </a:lnTo>
                  <a:lnTo>
                    <a:pt x="290" y="353"/>
                  </a:lnTo>
                  <a:lnTo>
                    <a:pt x="288" y="353"/>
                  </a:lnTo>
                  <a:lnTo>
                    <a:pt x="286" y="353"/>
                  </a:lnTo>
                  <a:lnTo>
                    <a:pt x="283" y="353"/>
                  </a:lnTo>
                  <a:lnTo>
                    <a:pt x="176" y="310"/>
                  </a:lnTo>
                  <a:lnTo>
                    <a:pt x="153" y="348"/>
                  </a:lnTo>
                  <a:lnTo>
                    <a:pt x="151" y="351"/>
                  </a:lnTo>
                  <a:lnTo>
                    <a:pt x="147" y="353"/>
                  </a:lnTo>
                  <a:lnTo>
                    <a:pt x="144" y="353"/>
                  </a:lnTo>
                  <a:lnTo>
                    <a:pt x="144" y="353"/>
                  </a:lnTo>
                  <a:lnTo>
                    <a:pt x="140" y="353"/>
                  </a:lnTo>
                  <a:lnTo>
                    <a:pt x="137" y="351"/>
                  </a:lnTo>
                  <a:lnTo>
                    <a:pt x="134" y="348"/>
                  </a:lnTo>
                  <a:lnTo>
                    <a:pt x="94" y="277"/>
                  </a:lnTo>
                  <a:lnTo>
                    <a:pt x="7" y="243"/>
                  </a:lnTo>
                  <a:lnTo>
                    <a:pt x="4" y="241"/>
                  </a:lnTo>
                  <a:lnTo>
                    <a:pt x="2" y="239"/>
                  </a:lnTo>
                  <a:lnTo>
                    <a:pt x="1" y="237"/>
                  </a:lnTo>
                  <a:lnTo>
                    <a:pt x="0" y="234"/>
                  </a:lnTo>
                  <a:lnTo>
                    <a:pt x="0" y="231"/>
                  </a:lnTo>
                  <a:lnTo>
                    <a:pt x="1" y="227"/>
                  </a:lnTo>
                  <a:lnTo>
                    <a:pt x="3" y="225"/>
                  </a:lnTo>
                  <a:lnTo>
                    <a:pt x="5" y="223"/>
                  </a:lnTo>
                  <a:lnTo>
                    <a:pt x="337" y="2"/>
                  </a:lnTo>
                  <a:lnTo>
                    <a:pt x="340" y="0"/>
                  </a:lnTo>
                  <a:lnTo>
                    <a:pt x="343"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29">
              <a:extLst>
                <a:ext uri="{FF2B5EF4-FFF2-40B4-BE49-F238E27FC236}">
                  <a16:creationId xmlns:a16="http://schemas.microsoft.com/office/drawing/2014/main" id="{A64999EC-036E-A19A-E3D3-97E6CAA5174F}"/>
                </a:ext>
              </a:extLst>
            </p:cNvPr>
            <p:cNvSpPr>
              <a:spLocks noEditPoints="1"/>
            </p:cNvSpPr>
            <p:nvPr/>
          </p:nvSpPr>
          <p:spPr bwMode="auto">
            <a:xfrm>
              <a:off x="7983936" y="2993100"/>
              <a:ext cx="343160" cy="326830"/>
            </a:xfrm>
            <a:custGeom>
              <a:avLst/>
              <a:gdLst>
                <a:gd name="T0" fmla="*/ 208 w 356"/>
                <a:gd name="T1" fmla="*/ 288 h 356"/>
                <a:gd name="T2" fmla="*/ 76 w 356"/>
                <a:gd name="T3" fmla="*/ 266 h 356"/>
                <a:gd name="T4" fmla="*/ 56 w 356"/>
                <a:gd name="T5" fmla="*/ 267 h 356"/>
                <a:gd name="T6" fmla="*/ 123 w 356"/>
                <a:gd name="T7" fmla="*/ 316 h 356"/>
                <a:gd name="T8" fmla="*/ 257 w 356"/>
                <a:gd name="T9" fmla="*/ 309 h 356"/>
                <a:gd name="T10" fmla="*/ 300 w 356"/>
                <a:gd name="T11" fmla="*/ 263 h 356"/>
                <a:gd name="T12" fmla="*/ 57 w 356"/>
                <a:gd name="T13" fmla="*/ 195 h 356"/>
                <a:gd name="T14" fmla="*/ 100 w 356"/>
                <a:gd name="T15" fmla="*/ 242 h 356"/>
                <a:gd name="T16" fmla="*/ 233 w 356"/>
                <a:gd name="T17" fmla="*/ 250 h 356"/>
                <a:gd name="T18" fmla="*/ 167 w 356"/>
                <a:gd name="T19" fmla="*/ 239 h 356"/>
                <a:gd name="T20" fmla="*/ 76 w 356"/>
                <a:gd name="T21" fmla="*/ 195 h 356"/>
                <a:gd name="T22" fmla="*/ 263 w 356"/>
                <a:gd name="T23" fmla="*/ 152 h 356"/>
                <a:gd name="T24" fmla="*/ 176 w 356"/>
                <a:gd name="T25" fmla="*/ 197 h 356"/>
                <a:gd name="T26" fmla="*/ 253 w 356"/>
                <a:gd name="T27" fmla="*/ 210 h 356"/>
                <a:gd name="T28" fmla="*/ 343 w 356"/>
                <a:gd name="T29" fmla="*/ 167 h 356"/>
                <a:gd name="T30" fmla="*/ 302 w 356"/>
                <a:gd name="T31" fmla="*/ 114 h 356"/>
                <a:gd name="T32" fmla="*/ 11 w 356"/>
                <a:gd name="T33" fmla="*/ 111 h 356"/>
                <a:gd name="T34" fmla="*/ 78 w 356"/>
                <a:gd name="T35" fmla="*/ 161 h 356"/>
                <a:gd name="T36" fmla="*/ 211 w 356"/>
                <a:gd name="T37" fmla="*/ 154 h 356"/>
                <a:gd name="T38" fmla="*/ 74 w 356"/>
                <a:gd name="T39" fmla="*/ 131 h 356"/>
                <a:gd name="T40" fmla="*/ 168 w 356"/>
                <a:gd name="T41" fmla="*/ 23 h 356"/>
                <a:gd name="T42" fmla="*/ 228 w 356"/>
                <a:gd name="T43" fmla="*/ 40 h 356"/>
                <a:gd name="T44" fmla="*/ 179 w 356"/>
                <a:gd name="T45" fmla="*/ 41 h 356"/>
                <a:gd name="T46" fmla="*/ 161 w 356"/>
                <a:gd name="T47" fmla="*/ 48 h 356"/>
                <a:gd name="T48" fmla="*/ 173 w 356"/>
                <a:gd name="T49" fmla="*/ 56 h 356"/>
                <a:gd name="T50" fmla="*/ 233 w 356"/>
                <a:gd name="T51" fmla="*/ 71 h 356"/>
                <a:gd name="T52" fmla="*/ 237 w 356"/>
                <a:gd name="T53" fmla="*/ 89 h 356"/>
                <a:gd name="T54" fmla="*/ 189 w 356"/>
                <a:gd name="T55" fmla="*/ 103 h 356"/>
                <a:gd name="T56" fmla="*/ 134 w 356"/>
                <a:gd name="T57" fmla="*/ 98 h 356"/>
                <a:gd name="T58" fmla="*/ 165 w 356"/>
                <a:gd name="T59" fmla="*/ 90 h 356"/>
                <a:gd name="T60" fmla="*/ 202 w 356"/>
                <a:gd name="T61" fmla="*/ 85 h 356"/>
                <a:gd name="T62" fmla="*/ 188 w 356"/>
                <a:gd name="T63" fmla="*/ 76 h 356"/>
                <a:gd name="T64" fmla="*/ 133 w 356"/>
                <a:gd name="T65" fmla="*/ 64 h 356"/>
                <a:gd name="T66" fmla="*/ 123 w 356"/>
                <a:gd name="T67" fmla="*/ 48 h 356"/>
                <a:gd name="T68" fmla="*/ 153 w 356"/>
                <a:gd name="T69" fmla="*/ 32 h 356"/>
                <a:gd name="T70" fmla="*/ 123 w 356"/>
                <a:gd name="T71" fmla="*/ 17 h 356"/>
                <a:gd name="T72" fmla="*/ 56 w 356"/>
                <a:gd name="T73" fmla="*/ 67 h 356"/>
                <a:gd name="T74" fmla="*/ 123 w 356"/>
                <a:gd name="T75" fmla="*/ 116 h 356"/>
                <a:gd name="T76" fmla="*/ 257 w 356"/>
                <a:gd name="T77" fmla="*/ 109 h 356"/>
                <a:gd name="T78" fmla="*/ 298 w 356"/>
                <a:gd name="T79" fmla="*/ 56 h 356"/>
                <a:gd name="T80" fmla="*/ 208 w 356"/>
                <a:gd name="T81" fmla="*/ 13 h 356"/>
                <a:gd name="T82" fmla="*/ 263 w 356"/>
                <a:gd name="T83" fmla="*/ 14 h 356"/>
                <a:gd name="T84" fmla="*/ 313 w 356"/>
                <a:gd name="T85" fmla="*/ 89 h 356"/>
                <a:gd name="T86" fmla="*/ 344 w 356"/>
                <a:gd name="T87" fmla="*/ 127 h 356"/>
                <a:gd name="T88" fmla="*/ 345 w 356"/>
                <a:gd name="T89" fmla="*/ 206 h 356"/>
                <a:gd name="T90" fmla="*/ 304 w 356"/>
                <a:gd name="T91" fmla="*/ 245 h 356"/>
                <a:gd name="T92" fmla="*/ 299 w 356"/>
                <a:gd name="T93" fmla="*/ 320 h 356"/>
                <a:gd name="T94" fmla="*/ 178 w 356"/>
                <a:gd name="T95" fmla="*/ 356 h 356"/>
                <a:gd name="T96" fmla="*/ 58 w 356"/>
                <a:gd name="T97" fmla="*/ 320 h 356"/>
                <a:gd name="T98" fmla="*/ 53 w 356"/>
                <a:gd name="T99" fmla="*/ 246 h 356"/>
                <a:gd name="T100" fmla="*/ 47 w 356"/>
                <a:gd name="T101" fmla="*/ 190 h 356"/>
                <a:gd name="T102" fmla="*/ 0 w 356"/>
                <a:gd name="T103" fmla="*/ 134 h 356"/>
                <a:gd name="T104" fmla="*/ 46 w 356"/>
                <a:gd name="T105" fmla="*/ 61 h 356"/>
                <a:gd name="T106" fmla="*/ 95 w 356"/>
                <a:gd name="T107" fmla="*/ 1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6" h="356">
                  <a:moveTo>
                    <a:pt x="297" y="254"/>
                  </a:moveTo>
                  <a:lnTo>
                    <a:pt x="280" y="265"/>
                  </a:lnTo>
                  <a:lnTo>
                    <a:pt x="261" y="276"/>
                  </a:lnTo>
                  <a:lnTo>
                    <a:pt x="236" y="283"/>
                  </a:lnTo>
                  <a:lnTo>
                    <a:pt x="208" y="288"/>
                  </a:lnTo>
                  <a:lnTo>
                    <a:pt x="178" y="289"/>
                  </a:lnTo>
                  <a:lnTo>
                    <a:pt x="149" y="288"/>
                  </a:lnTo>
                  <a:lnTo>
                    <a:pt x="121" y="283"/>
                  </a:lnTo>
                  <a:lnTo>
                    <a:pt x="97" y="276"/>
                  </a:lnTo>
                  <a:lnTo>
                    <a:pt x="76" y="266"/>
                  </a:lnTo>
                  <a:lnTo>
                    <a:pt x="60" y="254"/>
                  </a:lnTo>
                  <a:lnTo>
                    <a:pt x="60" y="254"/>
                  </a:lnTo>
                  <a:lnTo>
                    <a:pt x="58" y="258"/>
                  </a:lnTo>
                  <a:lnTo>
                    <a:pt x="56" y="263"/>
                  </a:lnTo>
                  <a:lnTo>
                    <a:pt x="56" y="267"/>
                  </a:lnTo>
                  <a:lnTo>
                    <a:pt x="59" y="279"/>
                  </a:lnTo>
                  <a:lnTo>
                    <a:pt x="68" y="290"/>
                  </a:lnTo>
                  <a:lnTo>
                    <a:pt x="81" y="301"/>
                  </a:lnTo>
                  <a:lnTo>
                    <a:pt x="100" y="309"/>
                  </a:lnTo>
                  <a:lnTo>
                    <a:pt x="123" y="316"/>
                  </a:lnTo>
                  <a:lnTo>
                    <a:pt x="149" y="322"/>
                  </a:lnTo>
                  <a:lnTo>
                    <a:pt x="178" y="323"/>
                  </a:lnTo>
                  <a:lnTo>
                    <a:pt x="208" y="322"/>
                  </a:lnTo>
                  <a:lnTo>
                    <a:pt x="234" y="316"/>
                  </a:lnTo>
                  <a:lnTo>
                    <a:pt x="257" y="309"/>
                  </a:lnTo>
                  <a:lnTo>
                    <a:pt x="276" y="301"/>
                  </a:lnTo>
                  <a:lnTo>
                    <a:pt x="290" y="290"/>
                  </a:lnTo>
                  <a:lnTo>
                    <a:pt x="298" y="279"/>
                  </a:lnTo>
                  <a:lnTo>
                    <a:pt x="301" y="267"/>
                  </a:lnTo>
                  <a:lnTo>
                    <a:pt x="300" y="263"/>
                  </a:lnTo>
                  <a:lnTo>
                    <a:pt x="299" y="258"/>
                  </a:lnTo>
                  <a:lnTo>
                    <a:pt x="297" y="254"/>
                  </a:lnTo>
                  <a:lnTo>
                    <a:pt x="297" y="254"/>
                  </a:lnTo>
                  <a:close/>
                  <a:moveTo>
                    <a:pt x="59" y="189"/>
                  </a:moveTo>
                  <a:lnTo>
                    <a:pt x="57" y="195"/>
                  </a:lnTo>
                  <a:lnTo>
                    <a:pt x="56" y="201"/>
                  </a:lnTo>
                  <a:lnTo>
                    <a:pt x="59" y="212"/>
                  </a:lnTo>
                  <a:lnTo>
                    <a:pt x="68" y="223"/>
                  </a:lnTo>
                  <a:lnTo>
                    <a:pt x="81" y="233"/>
                  </a:lnTo>
                  <a:lnTo>
                    <a:pt x="100" y="242"/>
                  </a:lnTo>
                  <a:lnTo>
                    <a:pt x="123" y="250"/>
                  </a:lnTo>
                  <a:lnTo>
                    <a:pt x="149" y="255"/>
                  </a:lnTo>
                  <a:lnTo>
                    <a:pt x="178" y="256"/>
                  </a:lnTo>
                  <a:lnTo>
                    <a:pt x="207" y="255"/>
                  </a:lnTo>
                  <a:lnTo>
                    <a:pt x="233" y="250"/>
                  </a:lnTo>
                  <a:lnTo>
                    <a:pt x="255" y="244"/>
                  </a:lnTo>
                  <a:lnTo>
                    <a:pt x="255" y="244"/>
                  </a:lnTo>
                  <a:lnTo>
                    <a:pt x="223" y="246"/>
                  </a:lnTo>
                  <a:lnTo>
                    <a:pt x="194" y="244"/>
                  </a:lnTo>
                  <a:lnTo>
                    <a:pt x="167" y="239"/>
                  </a:lnTo>
                  <a:lnTo>
                    <a:pt x="143" y="232"/>
                  </a:lnTo>
                  <a:lnTo>
                    <a:pt x="122" y="223"/>
                  </a:lnTo>
                  <a:lnTo>
                    <a:pt x="106" y="211"/>
                  </a:lnTo>
                  <a:lnTo>
                    <a:pt x="95" y="198"/>
                  </a:lnTo>
                  <a:lnTo>
                    <a:pt x="76" y="195"/>
                  </a:lnTo>
                  <a:lnTo>
                    <a:pt x="59" y="189"/>
                  </a:lnTo>
                  <a:close/>
                  <a:moveTo>
                    <a:pt x="302" y="114"/>
                  </a:moveTo>
                  <a:lnTo>
                    <a:pt x="288" y="128"/>
                  </a:lnTo>
                  <a:lnTo>
                    <a:pt x="267" y="139"/>
                  </a:lnTo>
                  <a:lnTo>
                    <a:pt x="263" y="152"/>
                  </a:lnTo>
                  <a:lnTo>
                    <a:pt x="252" y="164"/>
                  </a:lnTo>
                  <a:lnTo>
                    <a:pt x="239" y="175"/>
                  </a:lnTo>
                  <a:lnTo>
                    <a:pt x="221" y="184"/>
                  </a:lnTo>
                  <a:lnTo>
                    <a:pt x="200" y="191"/>
                  </a:lnTo>
                  <a:lnTo>
                    <a:pt x="176" y="197"/>
                  </a:lnTo>
                  <a:lnTo>
                    <a:pt x="150" y="200"/>
                  </a:lnTo>
                  <a:lnTo>
                    <a:pt x="171" y="206"/>
                  </a:lnTo>
                  <a:lnTo>
                    <a:pt x="196" y="210"/>
                  </a:lnTo>
                  <a:lnTo>
                    <a:pt x="223" y="211"/>
                  </a:lnTo>
                  <a:lnTo>
                    <a:pt x="253" y="210"/>
                  </a:lnTo>
                  <a:lnTo>
                    <a:pt x="279" y="205"/>
                  </a:lnTo>
                  <a:lnTo>
                    <a:pt x="302" y="198"/>
                  </a:lnTo>
                  <a:lnTo>
                    <a:pt x="320" y="189"/>
                  </a:lnTo>
                  <a:lnTo>
                    <a:pt x="335" y="179"/>
                  </a:lnTo>
                  <a:lnTo>
                    <a:pt x="343" y="167"/>
                  </a:lnTo>
                  <a:lnTo>
                    <a:pt x="346" y="156"/>
                  </a:lnTo>
                  <a:lnTo>
                    <a:pt x="343" y="145"/>
                  </a:lnTo>
                  <a:lnTo>
                    <a:pt x="335" y="134"/>
                  </a:lnTo>
                  <a:lnTo>
                    <a:pt x="321" y="124"/>
                  </a:lnTo>
                  <a:lnTo>
                    <a:pt x="302" y="114"/>
                  </a:lnTo>
                  <a:close/>
                  <a:moveTo>
                    <a:pt x="45" y="75"/>
                  </a:moveTo>
                  <a:lnTo>
                    <a:pt x="31" y="83"/>
                  </a:lnTo>
                  <a:lnTo>
                    <a:pt x="21" y="92"/>
                  </a:lnTo>
                  <a:lnTo>
                    <a:pt x="14" y="102"/>
                  </a:lnTo>
                  <a:lnTo>
                    <a:pt x="11" y="111"/>
                  </a:lnTo>
                  <a:lnTo>
                    <a:pt x="15" y="123"/>
                  </a:lnTo>
                  <a:lnTo>
                    <a:pt x="23" y="134"/>
                  </a:lnTo>
                  <a:lnTo>
                    <a:pt x="38" y="145"/>
                  </a:lnTo>
                  <a:lnTo>
                    <a:pt x="55" y="154"/>
                  </a:lnTo>
                  <a:lnTo>
                    <a:pt x="78" y="161"/>
                  </a:lnTo>
                  <a:lnTo>
                    <a:pt x="104" y="165"/>
                  </a:lnTo>
                  <a:lnTo>
                    <a:pt x="134" y="167"/>
                  </a:lnTo>
                  <a:lnTo>
                    <a:pt x="163" y="165"/>
                  </a:lnTo>
                  <a:lnTo>
                    <a:pt x="189" y="161"/>
                  </a:lnTo>
                  <a:lnTo>
                    <a:pt x="211" y="154"/>
                  </a:lnTo>
                  <a:lnTo>
                    <a:pt x="178" y="156"/>
                  </a:lnTo>
                  <a:lnTo>
                    <a:pt x="148" y="154"/>
                  </a:lnTo>
                  <a:lnTo>
                    <a:pt x="120" y="150"/>
                  </a:lnTo>
                  <a:lnTo>
                    <a:pt x="95" y="141"/>
                  </a:lnTo>
                  <a:lnTo>
                    <a:pt x="74" y="131"/>
                  </a:lnTo>
                  <a:lnTo>
                    <a:pt x="58" y="119"/>
                  </a:lnTo>
                  <a:lnTo>
                    <a:pt x="49" y="105"/>
                  </a:lnTo>
                  <a:lnTo>
                    <a:pt x="45" y="89"/>
                  </a:lnTo>
                  <a:lnTo>
                    <a:pt x="45" y="75"/>
                  </a:lnTo>
                  <a:close/>
                  <a:moveTo>
                    <a:pt x="168" y="23"/>
                  </a:moveTo>
                  <a:lnTo>
                    <a:pt x="189" y="23"/>
                  </a:lnTo>
                  <a:lnTo>
                    <a:pt x="189" y="30"/>
                  </a:lnTo>
                  <a:lnTo>
                    <a:pt x="205" y="32"/>
                  </a:lnTo>
                  <a:lnTo>
                    <a:pt x="218" y="35"/>
                  </a:lnTo>
                  <a:lnTo>
                    <a:pt x="228" y="40"/>
                  </a:lnTo>
                  <a:lnTo>
                    <a:pt x="234" y="47"/>
                  </a:lnTo>
                  <a:lnTo>
                    <a:pt x="205" y="52"/>
                  </a:lnTo>
                  <a:lnTo>
                    <a:pt x="199" y="46"/>
                  </a:lnTo>
                  <a:lnTo>
                    <a:pt x="191" y="42"/>
                  </a:lnTo>
                  <a:lnTo>
                    <a:pt x="179" y="41"/>
                  </a:lnTo>
                  <a:lnTo>
                    <a:pt x="174" y="41"/>
                  </a:lnTo>
                  <a:lnTo>
                    <a:pt x="169" y="42"/>
                  </a:lnTo>
                  <a:lnTo>
                    <a:pt x="165" y="44"/>
                  </a:lnTo>
                  <a:lnTo>
                    <a:pt x="163" y="46"/>
                  </a:lnTo>
                  <a:lnTo>
                    <a:pt x="161" y="48"/>
                  </a:lnTo>
                  <a:lnTo>
                    <a:pt x="159" y="50"/>
                  </a:lnTo>
                  <a:lnTo>
                    <a:pt x="161" y="51"/>
                  </a:lnTo>
                  <a:lnTo>
                    <a:pt x="162" y="53"/>
                  </a:lnTo>
                  <a:lnTo>
                    <a:pt x="165" y="54"/>
                  </a:lnTo>
                  <a:lnTo>
                    <a:pt x="173" y="56"/>
                  </a:lnTo>
                  <a:lnTo>
                    <a:pt x="188" y="59"/>
                  </a:lnTo>
                  <a:lnTo>
                    <a:pt x="204" y="61"/>
                  </a:lnTo>
                  <a:lnTo>
                    <a:pt x="217" y="64"/>
                  </a:lnTo>
                  <a:lnTo>
                    <a:pt x="226" y="66"/>
                  </a:lnTo>
                  <a:lnTo>
                    <a:pt x="233" y="71"/>
                  </a:lnTo>
                  <a:lnTo>
                    <a:pt x="238" y="74"/>
                  </a:lnTo>
                  <a:lnTo>
                    <a:pt x="240" y="77"/>
                  </a:lnTo>
                  <a:lnTo>
                    <a:pt x="240" y="81"/>
                  </a:lnTo>
                  <a:lnTo>
                    <a:pt x="240" y="85"/>
                  </a:lnTo>
                  <a:lnTo>
                    <a:pt x="237" y="89"/>
                  </a:lnTo>
                  <a:lnTo>
                    <a:pt x="232" y="92"/>
                  </a:lnTo>
                  <a:lnTo>
                    <a:pt x="227" y="97"/>
                  </a:lnTo>
                  <a:lnTo>
                    <a:pt x="217" y="100"/>
                  </a:lnTo>
                  <a:lnTo>
                    <a:pt x="204" y="102"/>
                  </a:lnTo>
                  <a:lnTo>
                    <a:pt x="189" y="103"/>
                  </a:lnTo>
                  <a:lnTo>
                    <a:pt x="189" y="113"/>
                  </a:lnTo>
                  <a:lnTo>
                    <a:pt x="168" y="113"/>
                  </a:lnTo>
                  <a:lnTo>
                    <a:pt x="168" y="103"/>
                  </a:lnTo>
                  <a:lnTo>
                    <a:pt x="149" y="102"/>
                  </a:lnTo>
                  <a:lnTo>
                    <a:pt x="134" y="98"/>
                  </a:lnTo>
                  <a:lnTo>
                    <a:pt x="124" y="91"/>
                  </a:lnTo>
                  <a:lnTo>
                    <a:pt x="117" y="84"/>
                  </a:lnTo>
                  <a:lnTo>
                    <a:pt x="149" y="80"/>
                  </a:lnTo>
                  <a:lnTo>
                    <a:pt x="154" y="86"/>
                  </a:lnTo>
                  <a:lnTo>
                    <a:pt x="165" y="90"/>
                  </a:lnTo>
                  <a:lnTo>
                    <a:pt x="179" y="91"/>
                  </a:lnTo>
                  <a:lnTo>
                    <a:pt x="190" y="90"/>
                  </a:lnTo>
                  <a:lnTo>
                    <a:pt x="197" y="89"/>
                  </a:lnTo>
                  <a:lnTo>
                    <a:pt x="200" y="87"/>
                  </a:lnTo>
                  <a:lnTo>
                    <a:pt x="202" y="85"/>
                  </a:lnTo>
                  <a:lnTo>
                    <a:pt x="202" y="83"/>
                  </a:lnTo>
                  <a:lnTo>
                    <a:pt x="202" y="81"/>
                  </a:lnTo>
                  <a:lnTo>
                    <a:pt x="200" y="79"/>
                  </a:lnTo>
                  <a:lnTo>
                    <a:pt x="197" y="78"/>
                  </a:lnTo>
                  <a:lnTo>
                    <a:pt x="188" y="76"/>
                  </a:lnTo>
                  <a:lnTo>
                    <a:pt x="172" y="73"/>
                  </a:lnTo>
                  <a:lnTo>
                    <a:pt x="156" y="71"/>
                  </a:lnTo>
                  <a:lnTo>
                    <a:pt x="145" y="69"/>
                  </a:lnTo>
                  <a:lnTo>
                    <a:pt x="139" y="66"/>
                  </a:lnTo>
                  <a:lnTo>
                    <a:pt x="133" y="64"/>
                  </a:lnTo>
                  <a:lnTo>
                    <a:pt x="129" y="61"/>
                  </a:lnTo>
                  <a:lnTo>
                    <a:pt x="125" y="58"/>
                  </a:lnTo>
                  <a:lnTo>
                    <a:pt x="123" y="55"/>
                  </a:lnTo>
                  <a:lnTo>
                    <a:pt x="123" y="52"/>
                  </a:lnTo>
                  <a:lnTo>
                    <a:pt x="123" y="48"/>
                  </a:lnTo>
                  <a:lnTo>
                    <a:pt x="125" y="45"/>
                  </a:lnTo>
                  <a:lnTo>
                    <a:pt x="129" y="41"/>
                  </a:lnTo>
                  <a:lnTo>
                    <a:pt x="133" y="38"/>
                  </a:lnTo>
                  <a:lnTo>
                    <a:pt x="142" y="34"/>
                  </a:lnTo>
                  <a:lnTo>
                    <a:pt x="153" y="32"/>
                  </a:lnTo>
                  <a:lnTo>
                    <a:pt x="168" y="30"/>
                  </a:lnTo>
                  <a:lnTo>
                    <a:pt x="168" y="23"/>
                  </a:lnTo>
                  <a:close/>
                  <a:moveTo>
                    <a:pt x="178" y="11"/>
                  </a:moveTo>
                  <a:lnTo>
                    <a:pt x="149" y="13"/>
                  </a:lnTo>
                  <a:lnTo>
                    <a:pt x="123" y="17"/>
                  </a:lnTo>
                  <a:lnTo>
                    <a:pt x="100" y="25"/>
                  </a:lnTo>
                  <a:lnTo>
                    <a:pt x="81" y="34"/>
                  </a:lnTo>
                  <a:lnTo>
                    <a:pt x="68" y="45"/>
                  </a:lnTo>
                  <a:lnTo>
                    <a:pt x="59" y="56"/>
                  </a:lnTo>
                  <a:lnTo>
                    <a:pt x="56" y="67"/>
                  </a:lnTo>
                  <a:lnTo>
                    <a:pt x="59" y="78"/>
                  </a:lnTo>
                  <a:lnTo>
                    <a:pt x="68" y="89"/>
                  </a:lnTo>
                  <a:lnTo>
                    <a:pt x="81" y="100"/>
                  </a:lnTo>
                  <a:lnTo>
                    <a:pt x="100" y="109"/>
                  </a:lnTo>
                  <a:lnTo>
                    <a:pt x="123" y="116"/>
                  </a:lnTo>
                  <a:lnTo>
                    <a:pt x="149" y="121"/>
                  </a:lnTo>
                  <a:lnTo>
                    <a:pt x="178" y="123"/>
                  </a:lnTo>
                  <a:lnTo>
                    <a:pt x="208" y="121"/>
                  </a:lnTo>
                  <a:lnTo>
                    <a:pt x="234" y="116"/>
                  </a:lnTo>
                  <a:lnTo>
                    <a:pt x="257" y="109"/>
                  </a:lnTo>
                  <a:lnTo>
                    <a:pt x="276" y="100"/>
                  </a:lnTo>
                  <a:lnTo>
                    <a:pt x="290" y="89"/>
                  </a:lnTo>
                  <a:lnTo>
                    <a:pt x="298" y="78"/>
                  </a:lnTo>
                  <a:lnTo>
                    <a:pt x="301" y="67"/>
                  </a:lnTo>
                  <a:lnTo>
                    <a:pt x="298" y="56"/>
                  </a:lnTo>
                  <a:lnTo>
                    <a:pt x="290" y="45"/>
                  </a:lnTo>
                  <a:lnTo>
                    <a:pt x="276" y="34"/>
                  </a:lnTo>
                  <a:lnTo>
                    <a:pt x="257" y="25"/>
                  </a:lnTo>
                  <a:lnTo>
                    <a:pt x="234" y="17"/>
                  </a:lnTo>
                  <a:lnTo>
                    <a:pt x="208" y="13"/>
                  </a:lnTo>
                  <a:lnTo>
                    <a:pt x="178" y="11"/>
                  </a:lnTo>
                  <a:close/>
                  <a:moveTo>
                    <a:pt x="178" y="0"/>
                  </a:moveTo>
                  <a:lnTo>
                    <a:pt x="209" y="2"/>
                  </a:lnTo>
                  <a:lnTo>
                    <a:pt x="238" y="7"/>
                  </a:lnTo>
                  <a:lnTo>
                    <a:pt x="263" y="14"/>
                  </a:lnTo>
                  <a:lnTo>
                    <a:pt x="283" y="25"/>
                  </a:lnTo>
                  <a:lnTo>
                    <a:pt x="299" y="37"/>
                  </a:lnTo>
                  <a:lnTo>
                    <a:pt x="308" y="52"/>
                  </a:lnTo>
                  <a:lnTo>
                    <a:pt x="313" y="67"/>
                  </a:lnTo>
                  <a:lnTo>
                    <a:pt x="313" y="89"/>
                  </a:lnTo>
                  <a:lnTo>
                    <a:pt x="312" y="95"/>
                  </a:lnTo>
                  <a:lnTo>
                    <a:pt x="311" y="100"/>
                  </a:lnTo>
                  <a:lnTo>
                    <a:pt x="308" y="105"/>
                  </a:lnTo>
                  <a:lnTo>
                    <a:pt x="328" y="115"/>
                  </a:lnTo>
                  <a:lnTo>
                    <a:pt x="344" y="127"/>
                  </a:lnTo>
                  <a:lnTo>
                    <a:pt x="353" y="141"/>
                  </a:lnTo>
                  <a:lnTo>
                    <a:pt x="356" y="156"/>
                  </a:lnTo>
                  <a:lnTo>
                    <a:pt x="356" y="178"/>
                  </a:lnTo>
                  <a:lnTo>
                    <a:pt x="353" y="192"/>
                  </a:lnTo>
                  <a:lnTo>
                    <a:pt x="345" y="206"/>
                  </a:lnTo>
                  <a:lnTo>
                    <a:pt x="330" y="219"/>
                  </a:lnTo>
                  <a:lnTo>
                    <a:pt x="312" y="228"/>
                  </a:lnTo>
                  <a:lnTo>
                    <a:pt x="310" y="237"/>
                  </a:lnTo>
                  <a:lnTo>
                    <a:pt x="304" y="245"/>
                  </a:lnTo>
                  <a:lnTo>
                    <a:pt x="304" y="245"/>
                  </a:lnTo>
                  <a:lnTo>
                    <a:pt x="311" y="256"/>
                  </a:lnTo>
                  <a:lnTo>
                    <a:pt x="313" y="267"/>
                  </a:lnTo>
                  <a:lnTo>
                    <a:pt x="313" y="289"/>
                  </a:lnTo>
                  <a:lnTo>
                    <a:pt x="308" y="305"/>
                  </a:lnTo>
                  <a:lnTo>
                    <a:pt x="299" y="320"/>
                  </a:lnTo>
                  <a:lnTo>
                    <a:pt x="283" y="331"/>
                  </a:lnTo>
                  <a:lnTo>
                    <a:pt x="263" y="341"/>
                  </a:lnTo>
                  <a:lnTo>
                    <a:pt x="238" y="350"/>
                  </a:lnTo>
                  <a:lnTo>
                    <a:pt x="209" y="355"/>
                  </a:lnTo>
                  <a:lnTo>
                    <a:pt x="178" y="356"/>
                  </a:lnTo>
                  <a:lnTo>
                    <a:pt x="148" y="355"/>
                  </a:lnTo>
                  <a:lnTo>
                    <a:pt x="120" y="350"/>
                  </a:lnTo>
                  <a:lnTo>
                    <a:pt x="95" y="341"/>
                  </a:lnTo>
                  <a:lnTo>
                    <a:pt x="74" y="331"/>
                  </a:lnTo>
                  <a:lnTo>
                    <a:pt x="58" y="320"/>
                  </a:lnTo>
                  <a:lnTo>
                    <a:pt x="49" y="305"/>
                  </a:lnTo>
                  <a:lnTo>
                    <a:pt x="45" y="289"/>
                  </a:lnTo>
                  <a:lnTo>
                    <a:pt x="45" y="267"/>
                  </a:lnTo>
                  <a:lnTo>
                    <a:pt x="47" y="256"/>
                  </a:lnTo>
                  <a:lnTo>
                    <a:pt x="53" y="246"/>
                  </a:lnTo>
                  <a:lnTo>
                    <a:pt x="47" y="234"/>
                  </a:lnTo>
                  <a:lnTo>
                    <a:pt x="45" y="223"/>
                  </a:lnTo>
                  <a:lnTo>
                    <a:pt x="45" y="201"/>
                  </a:lnTo>
                  <a:lnTo>
                    <a:pt x="46" y="196"/>
                  </a:lnTo>
                  <a:lnTo>
                    <a:pt x="47" y="190"/>
                  </a:lnTo>
                  <a:lnTo>
                    <a:pt x="49" y="185"/>
                  </a:lnTo>
                  <a:lnTo>
                    <a:pt x="29" y="175"/>
                  </a:lnTo>
                  <a:lnTo>
                    <a:pt x="14" y="162"/>
                  </a:lnTo>
                  <a:lnTo>
                    <a:pt x="4" y="149"/>
                  </a:lnTo>
                  <a:lnTo>
                    <a:pt x="0" y="134"/>
                  </a:lnTo>
                  <a:lnTo>
                    <a:pt x="0" y="111"/>
                  </a:lnTo>
                  <a:lnTo>
                    <a:pt x="3" y="97"/>
                  </a:lnTo>
                  <a:lnTo>
                    <a:pt x="13" y="84"/>
                  </a:lnTo>
                  <a:lnTo>
                    <a:pt x="27" y="72"/>
                  </a:lnTo>
                  <a:lnTo>
                    <a:pt x="46" y="61"/>
                  </a:lnTo>
                  <a:lnTo>
                    <a:pt x="45" y="67"/>
                  </a:lnTo>
                  <a:lnTo>
                    <a:pt x="49" y="52"/>
                  </a:lnTo>
                  <a:lnTo>
                    <a:pt x="58" y="37"/>
                  </a:lnTo>
                  <a:lnTo>
                    <a:pt x="74" y="25"/>
                  </a:lnTo>
                  <a:lnTo>
                    <a:pt x="95" y="14"/>
                  </a:lnTo>
                  <a:lnTo>
                    <a:pt x="120" y="7"/>
                  </a:lnTo>
                  <a:lnTo>
                    <a:pt x="148" y="2"/>
                  </a:lnTo>
                  <a:lnTo>
                    <a:pt x="178" y="0"/>
                  </a:lnTo>
                  <a:close/>
                </a:path>
              </a:pathLst>
            </a:custGeom>
            <a:solidFill>
              <a:schemeClr val="tx2">
                <a:lumMod val="9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30">
              <a:extLst>
                <a:ext uri="{FF2B5EF4-FFF2-40B4-BE49-F238E27FC236}">
                  <a16:creationId xmlns:a16="http://schemas.microsoft.com/office/drawing/2014/main" id="{85E2074D-6FD4-DA3F-7D80-2D5BAB457658}"/>
                </a:ext>
              </a:extLst>
            </p:cNvPr>
            <p:cNvSpPr>
              <a:spLocks noEditPoints="1"/>
            </p:cNvSpPr>
            <p:nvPr/>
          </p:nvSpPr>
          <p:spPr bwMode="auto">
            <a:xfrm>
              <a:off x="5881413" y="3060784"/>
              <a:ext cx="650525" cy="315600"/>
            </a:xfrm>
            <a:custGeom>
              <a:avLst/>
              <a:gdLst>
                <a:gd name="T0" fmla="*/ 577 w 693"/>
                <a:gd name="T1" fmla="*/ 81 h 353"/>
                <a:gd name="T2" fmla="*/ 595 w 693"/>
                <a:gd name="T3" fmla="*/ 127 h 353"/>
                <a:gd name="T4" fmla="*/ 611 w 693"/>
                <a:gd name="T5" fmla="*/ 214 h 353"/>
                <a:gd name="T6" fmla="*/ 579 w 693"/>
                <a:gd name="T7" fmla="*/ 230 h 353"/>
                <a:gd name="T8" fmla="*/ 577 w 693"/>
                <a:gd name="T9" fmla="*/ 264 h 353"/>
                <a:gd name="T10" fmla="*/ 588 w 693"/>
                <a:gd name="T11" fmla="*/ 274 h 353"/>
                <a:gd name="T12" fmla="*/ 605 w 693"/>
                <a:gd name="T13" fmla="*/ 285 h 353"/>
                <a:gd name="T14" fmla="*/ 693 w 693"/>
                <a:gd name="T15" fmla="*/ 353 h 353"/>
                <a:gd name="T16" fmla="*/ 532 w 693"/>
                <a:gd name="T17" fmla="*/ 304 h 353"/>
                <a:gd name="T18" fmla="*/ 495 w 693"/>
                <a:gd name="T19" fmla="*/ 273 h 353"/>
                <a:gd name="T20" fmla="*/ 505 w 693"/>
                <a:gd name="T21" fmla="*/ 250 h 353"/>
                <a:gd name="T22" fmla="*/ 498 w 693"/>
                <a:gd name="T23" fmla="*/ 229 h 353"/>
                <a:gd name="T24" fmla="*/ 469 w 693"/>
                <a:gd name="T25" fmla="*/ 210 h 353"/>
                <a:gd name="T26" fmla="*/ 485 w 693"/>
                <a:gd name="T27" fmla="*/ 116 h 353"/>
                <a:gd name="T28" fmla="*/ 519 w 693"/>
                <a:gd name="T29" fmla="*/ 73 h 353"/>
                <a:gd name="T30" fmla="*/ 159 w 693"/>
                <a:gd name="T31" fmla="*/ 62 h 353"/>
                <a:gd name="T32" fmla="*/ 205 w 693"/>
                <a:gd name="T33" fmla="*/ 81 h 353"/>
                <a:gd name="T34" fmla="*/ 222 w 693"/>
                <a:gd name="T35" fmla="*/ 157 h 353"/>
                <a:gd name="T36" fmla="*/ 227 w 693"/>
                <a:gd name="T37" fmla="*/ 166 h 353"/>
                <a:gd name="T38" fmla="*/ 223 w 693"/>
                <a:gd name="T39" fmla="*/ 196 h 353"/>
                <a:gd name="T40" fmla="*/ 206 w 693"/>
                <a:gd name="T41" fmla="*/ 234 h 353"/>
                <a:gd name="T42" fmla="*/ 207 w 693"/>
                <a:gd name="T43" fmla="*/ 262 h 353"/>
                <a:gd name="T44" fmla="*/ 214 w 693"/>
                <a:gd name="T45" fmla="*/ 269 h 353"/>
                <a:gd name="T46" fmla="*/ 204 w 693"/>
                <a:gd name="T47" fmla="*/ 287 h 353"/>
                <a:gd name="T48" fmla="*/ 144 w 693"/>
                <a:gd name="T49" fmla="*/ 326 h 353"/>
                <a:gd name="T50" fmla="*/ 5 w 693"/>
                <a:gd name="T51" fmla="*/ 334 h 353"/>
                <a:gd name="T52" fmla="*/ 95 w 693"/>
                <a:gd name="T53" fmla="*/ 291 h 353"/>
                <a:gd name="T54" fmla="*/ 104 w 693"/>
                <a:gd name="T55" fmla="*/ 271 h 353"/>
                <a:gd name="T56" fmla="*/ 111 w 693"/>
                <a:gd name="T57" fmla="*/ 264 h 353"/>
                <a:gd name="T58" fmla="*/ 113 w 693"/>
                <a:gd name="T59" fmla="*/ 234 h 353"/>
                <a:gd name="T60" fmla="*/ 98 w 693"/>
                <a:gd name="T61" fmla="*/ 196 h 353"/>
                <a:gd name="T62" fmla="*/ 92 w 693"/>
                <a:gd name="T63" fmla="*/ 166 h 353"/>
                <a:gd name="T64" fmla="*/ 98 w 693"/>
                <a:gd name="T65" fmla="*/ 157 h 353"/>
                <a:gd name="T66" fmla="*/ 115 w 693"/>
                <a:gd name="T67" fmla="*/ 81 h 353"/>
                <a:gd name="T68" fmla="*/ 390 w 693"/>
                <a:gd name="T69" fmla="*/ 1 h 353"/>
                <a:gd name="T70" fmla="*/ 383 w 693"/>
                <a:gd name="T71" fmla="*/ 11 h 353"/>
                <a:gd name="T72" fmla="*/ 420 w 693"/>
                <a:gd name="T73" fmla="*/ 49 h 353"/>
                <a:gd name="T74" fmla="*/ 425 w 693"/>
                <a:gd name="T75" fmla="*/ 124 h 353"/>
                <a:gd name="T76" fmla="*/ 430 w 693"/>
                <a:gd name="T77" fmla="*/ 130 h 353"/>
                <a:gd name="T78" fmla="*/ 417 w 693"/>
                <a:gd name="T79" fmla="*/ 185 h 353"/>
                <a:gd name="T80" fmla="*/ 404 w 693"/>
                <a:gd name="T81" fmla="*/ 231 h 353"/>
                <a:gd name="T82" fmla="*/ 409 w 693"/>
                <a:gd name="T83" fmla="*/ 249 h 353"/>
                <a:gd name="T84" fmla="*/ 421 w 693"/>
                <a:gd name="T85" fmla="*/ 277 h 353"/>
                <a:gd name="T86" fmla="*/ 529 w 693"/>
                <a:gd name="T87" fmla="*/ 325 h 353"/>
                <a:gd name="T88" fmla="*/ 163 w 693"/>
                <a:gd name="T89" fmla="*/ 334 h 353"/>
                <a:gd name="T90" fmla="*/ 277 w 693"/>
                <a:gd name="T91" fmla="*/ 279 h 353"/>
                <a:gd name="T92" fmla="*/ 288 w 693"/>
                <a:gd name="T93" fmla="*/ 252 h 353"/>
                <a:gd name="T94" fmla="*/ 298 w 693"/>
                <a:gd name="T95" fmla="*/ 245 h 353"/>
                <a:gd name="T96" fmla="*/ 299 w 693"/>
                <a:gd name="T97" fmla="*/ 211 h 353"/>
                <a:gd name="T98" fmla="*/ 280 w 693"/>
                <a:gd name="T99" fmla="*/ 166 h 353"/>
                <a:gd name="T100" fmla="*/ 274 w 693"/>
                <a:gd name="T101" fmla="*/ 130 h 353"/>
                <a:gd name="T102" fmla="*/ 280 w 693"/>
                <a:gd name="T103" fmla="*/ 122 h 353"/>
                <a:gd name="T104" fmla="*/ 291 w 693"/>
                <a:gd name="T105" fmla="*/ 37 h 353"/>
                <a:gd name="T106" fmla="*/ 382 w 693"/>
                <a:gd name="T107" fmla="*/ 1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3" h="353">
                  <a:moveTo>
                    <a:pt x="540" y="67"/>
                  </a:moveTo>
                  <a:lnTo>
                    <a:pt x="541" y="67"/>
                  </a:lnTo>
                  <a:lnTo>
                    <a:pt x="553" y="70"/>
                  </a:lnTo>
                  <a:lnTo>
                    <a:pt x="566" y="74"/>
                  </a:lnTo>
                  <a:lnTo>
                    <a:pt x="577" y="81"/>
                  </a:lnTo>
                  <a:lnTo>
                    <a:pt x="585" y="92"/>
                  </a:lnTo>
                  <a:lnTo>
                    <a:pt x="592" y="104"/>
                  </a:lnTo>
                  <a:lnTo>
                    <a:pt x="592" y="107"/>
                  </a:lnTo>
                  <a:lnTo>
                    <a:pt x="593" y="107"/>
                  </a:lnTo>
                  <a:lnTo>
                    <a:pt x="595" y="127"/>
                  </a:lnTo>
                  <a:lnTo>
                    <a:pt x="596" y="147"/>
                  </a:lnTo>
                  <a:lnTo>
                    <a:pt x="601" y="178"/>
                  </a:lnTo>
                  <a:lnTo>
                    <a:pt x="610" y="207"/>
                  </a:lnTo>
                  <a:lnTo>
                    <a:pt x="611" y="210"/>
                  </a:lnTo>
                  <a:lnTo>
                    <a:pt x="611" y="214"/>
                  </a:lnTo>
                  <a:lnTo>
                    <a:pt x="610" y="216"/>
                  </a:lnTo>
                  <a:lnTo>
                    <a:pt x="608" y="217"/>
                  </a:lnTo>
                  <a:lnTo>
                    <a:pt x="606" y="219"/>
                  </a:lnTo>
                  <a:lnTo>
                    <a:pt x="581" y="228"/>
                  </a:lnTo>
                  <a:lnTo>
                    <a:pt x="579" y="230"/>
                  </a:lnTo>
                  <a:lnTo>
                    <a:pt x="577" y="231"/>
                  </a:lnTo>
                  <a:lnTo>
                    <a:pt x="576" y="234"/>
                  </a:lnTo>
                  <a:lnTo>
                    <a:pt x="575" y="236"/>
                  </a:lnTo>
                  <a:lnTo>
                    <a:pt x="575" y="250"/>
                  </a:lnTo>
                  <a:lnTo>
                    <a:pt x="577" y="264"/>
                  </a:lnTo>
                  <a:lnTo>
                    <a:pt x="578" y="268"/>
                  </a:lnTo>
                  <a:lnTo>
                    <a:pt x="580" y="270"/>
                  </a:lnTo>
                  <a:lnTo>
                    <a:pt x="582" y="272"/>
                  </a:lnTo>
                  <a:lnTo>
                    <a:pt x="585" y="273"/>
                  </a:lnTo>
                  <a:lnTo>
                    <a:pt x="588" y="274"/>
                  </a:lnTo>
                  <a:lnTo>
                    <a:pt x="592" y="275"/>
                  </a:lnTo>
                  <a:lnTo>
                    <a:pt x="595" y="277"/>
                  </a:lnTo>
                  <a:lnTo>
                    <a:pt x="598" y="280"/>
                  </a:lnTo>
                  <a:lnTo>
                    <a:pt x="602" y="283"/>
                  </a:lnTo>
                  <a:lnTo>
                    <a:pt x="605" y="285"/>
                  </a:lnTo>
                  <a:lnTo>
                    <a:pt x="651" y="304"/>
                  </a:lnTo>
                  <a:lnTo>
                    <a:pt x="667" y="312"/>
                  </a:lnTo>
                  <a:lnTo>
                    <a:pt x="679" y="323"/>
                  </a:lnTo>
                  <a:lnTo>
                    <a:pt x="689" y="336"/>
                  </a:lnTo>
                  <a:lnTo>
                    <a:pt x="693" y="353"/>
                  </a:lnTo>
                  <a:lnTo>
                    <a:pt x="559" y="353"/>
                  </a:lnTo>
                  <a:lnTo>
                    <a:pt x="559" y="326"/>
                  </a:lnTo>
                  <a:lnTo>
                    <a:pt x="553" y="320"/>
                  </a:lnTo>
                  <a:lnTo>
                    <a:pt x="544" y="311"/>
                  </a:lnTo>
                  <a:lnTo>
                    <a:pt x="532" y="304"/>
                  </a:lnTo>
                  <a:lnTo>
                    <a:pt x="481" y="280"/>
                  </a:lnTo>
                  <a:lnTo>
                    <a:pt x="485" y="277"/>
                  </a:lnTo>
                  <a:lnTo>
                    <a:pt x="488" y="275"/>
                  </a:lnTo>
                  <a:lnTo>
                    <a:pt x="492" y="274"/>
                  </a:lnTo>
                  <a:lnTo>
                    <a:pt x="495" y="273"/>
                  </a:lnTo>
                  <a:lnTo>
                    <a:pt x="498" y="272"/>
                  </a:lnTo>
                  <a:lnTo>
                    <a:pt x="500" y="270"/>
                  </a:lnTo>
                  <a:lnTo>
                    <a:pt x="501" y="268"/>
                  </a:lnTo>
                  <a:lnTo>
                    <a:pt x="502" y="264"/>
                  </a:lnTo>
                  <a:lnTo>
                    <a:pt x="505" y="250"/>
                  </a:lnTo>
                  <a:lnTo>
                    <a:pt x="504" y="236"/>
                  </a:lnTo>
                  <a:lnTo>
                    <a:pt x="504" y="234"/>
                  </a:lnTo>
                  <a:lnTo>
                    <a:pt x="502" y="231"/>
                  </a:lnTo>
                  <a:lnTo>
                    <a:pt x="501" y="230"/>
                  </a:lnTo>
                  <a:lnTo>
                    <a:pt x="498" y="229"/>
                  </a:lnTo>
                  <a:lnTo>
                    <a:pt x="474" y="219"/>
                  </a:lnTo>
                  <a:lnTo>
                    <a:pt x="471" y="217"/>
                  </a:lnTo>
                  <a:lnTo>
                    <a:pt x="470" y="216"/>
                  </a:lnTo>
                  <a:lnTo>
                    <a:pt x="469" y="214"/>
                  </a:lnTo>
                  <a:lnTo>
                    <a:pt x="469" y="210"/>
                  </a:lnTo>
                  <a:lnTo>
                    <a:pt x="470" y="207"/>
                  </a:lnTo>
                  <a:lnTo>
                    <a:pt x="479" y="178"/>
                  </a:lnTo>
                  <a:lnTo>
                    <a:pt x="483" y="147"/>
                  </a:lnTo>
                  <a:lnTo>
                    <a:pt x="484" y="131"/>
                  </a:lnTo>
                  <a:lnTo>
                    <a:pt x="485" y="116"/>
                  </a:lnTo>
                  <a:lnTo>
                    <a:pt x="489" y="100"/>
                  </a:lnTo>
                  <a:lnTo>
                    <a:pt x="495" y="90"/>
                  </a:lnTo>
                  <a:lnTo>
                    <a:pt x="501" y="81"/>
                  </a:lnTo>
                  <a:lnTo>
                    <a:pt x="511" y="76"/>
                  </a:lnTo>
                  <a:lnTo>
                    <a:pt x="519" y="73"/>
                  </a:lnTo>
                  <a:lnTo>
                    <a:pt x="527" y="70"/>
                  </a:lnTo>
                  <a:lnTo>
                    <a:pt x="535" y="68"/>
                  </a:lnTo>
                  <a:lnTo>
                    <a:pt x="537" y="67"/>
                  </a:lnTo>
                  <a:lnTo>
                    <a:pt x="540" y="67"/>
                  </a:lnTo>
                  <a:close/>
                  <a:moveTo>
                    <a:pt x="159" y="62"/>
                  </a:moveTo>
                  <a:lnTo>
                    <a:pt x="160" y="62"/>
                  </a:lnTo>
                  <a:lnTo>
                    <a:pt x="161" y="62"/>
                  </a:lnTo>
                  <a:lnTo>
                    <a:pt x="177" y="65"/>
                  </a:lnTo>
                  <a:lnTo>
                    <a:pt x="191" y="72"/>
                  </a:lnTo>
                  <a:lnTo>
                    <a:pt x="205" y="81"/>
                  </a:lnTo>
                  <a:lnTo>
                    <a:pt x="212" y="90"/>
                  </a:lnTo>
                  <a:lnTo>
                    <a:pt x="219" y="98"/>
                  </a:lnTo>
                  <a:lnTo>
                    <a:pt x="221" y="109"/>
                  </a:lnTo>
                  <a:lnTo>
                    <a:pt x="222" y="127"/>
                  </a:lnTo>
                  <a:lnTo>
                    <a:pt x="222" y="157"/>
                  </a:lnTo>
                  <a:lnTo>
                    <a:pt x="222" y="159"/>
                  </a:lnTo>
                  <a:lnTo>
                    <a:pt x="223" y="161"/>
                  </a:lnTo>
                  <a:lnTo>
                    <a:pt x="224" y="162"/>
                  </a:lnTo>
                  <a:lnTo>
                    <a:pt x="226" y="164"/>
                  </a:lnTo>
                  <a:lnTo>
                    <a:pt x="227" y="166"/>
                  </a:lnTo>
                  <a:lnTo>
                    <a:pt x="228" y="168"/>
                  </a:lnTo>
                  <a:lnTo>
                    <a:pt x="228" y="170"/>
                  </a:lnTo>
                  <a:lnTo>
                    <a:pt x="227" y="174"/>
                  </a:lnTo>
                  <a:lnTo>
                    <a:pt x="227" y="177"/>
                  </a:lnTo>
                  <a:lnTo>
                    <a:pt x="223" y="196"/>
                  </a:lnTo>
                  <a:lnTo>
                    <a:pt x="221" y="200"/>
                  </a:lnTo>
                  <a:lnTo>
                    <a:pt x="219" y="205"/>
                  </a:lnTo>
                  <a:lnTo>
                    <a:pt x="217" y="209"/>
                  </a:lnTo>
                  <a:lnTo>
                    <a:pt x="213" y="223"/>
                  </a:lnTo>
                  <a:lnTo>
                    <a:pt x="206" y="234"/>
                  </a:lnTo>
                  <a:lnTo>
                    <a:pt x="205" y="235"/>
                  </a:lnTo>
                  <a:lnTo>
                    <a:pt x="205" y="237"/>
                  </a:lnTo>
                  <a:lnTo>
                    <a:pt x="204" y="239"/>
                  </a:lnTo>
                  <a:lnTo>
                    <a:pt x="207" y="260"/>
                  </a:lnTo>
                  <a:lnTo>
                    <a:pt x="207" y="262"/>
                  </a:lnTo>
                  <a:lnTo>
                    <a:pt x="208" y="264"/>
                  </a:lnTo>
                  <a:lnTo>
                    <a:pt x="209" y="265"/>
                  </a:lnTo>
                  <a:lnTo>
                    <a:pt x="212" y="266"/>
                  </a:lnTo>
                  <a:lnTo>
                    <a:pt x="213" y="267"/>
                  </a:lnTo>
                  <a:lnTo>
                    <a:pt x="214" y="269"/>
                  </a:lnTo>
                  <a:lnTo>
                    <a:pt x="215" y="271"/>
                  </a:lnTo>
                  <a:lnTo>
                    <a:pt x="216" y="273"/>
                  </a:lnTo>
                  <a:lnTo>
                    <a:pt x="220" y="281"/>
                  </a:lnTo>
                  <a:lnTo>
                    <a:pt x="211" y="284"/>
                  </a:lnTo>
                  <a:lnTo>
                    <a:pt x="204" y="287"/>
                  </a:lnTo>
                  <a:lnTo>
                    <a:pt x="178" y="302"/>
                  </a:lnTo>
                  <a:lnTo>
                    <a:pt x="171" y="305"/>
                  </a:lnTo>
                  <a:lnTo>
                    <a:pt x="159" y="312"/>
                  </a:lnTo>
                  <a:lnTo>
                    <a:pt x="150" y="320"/>
                  </a:lnTo>
                  <a:lnTo>
                    <a:pt x="144" y="326"/>
                  </a:lnTo>
                  <a:lnTo>
                    <a:pt x="144" y="326"/>
                  </a:lnTo>
                  <a:lnTo>
                    <a:pt x="144" y="353"/>
                  </a:lnTo>
                  <a:lnTo>
                    <a:pt x="0" y="353"/>
                  </a:lnTo>
                  <a:lnTo>
                    <a:pt x="0" y="337"/>
                  </a:lnTo>
                  <a:lnTo>
                    <a:pt x="5" y="334"/>
                  </a:lnTo>
                  <a:lnTo>
                    <a:pt x="9" y="331"/>
                  </a:lnTo>
                  <a:lnTo>
                    <a:pt x="14" y="328"/>
                  </a:lnTo>
                  <a:lnTo>
                    <a:pt x="41" y="314"/>
                  </a:lnTo>
                  <a:lnTo>
                    <a:pt x="70" y="302"/>
                  </a:lnTo>
                  <a:lnTo>
                    <a:pt x="95" y="291"/>
                  </a:lnTo>
                  <a:lnTo>
                    <a:pt x="97" y="290"/>
                  </a:lnTo>
                  <a:lnTo>
                    <a:pt x="99" y="287"/>
                  </a:lnTo>
                  <a:lnTo>
                    <a:pt x="101" y="280"/>
                  </a:lnTo>
                  <a:lnTo>
                    <a:pt x="104" y="273"/>
                  </a:lnTo>
                  <a:lnTo>
                    <a:pt x="104" y="271"/>
                  </a:lnTo>
                  <a:lnTo>
                    <a:pt x="105" y="269"/>
                  </a:lnTo>
                  <a:lnTo>
                    <a:pt x="106" y="267"/>
                  </a:lnTo>
                  <a:lnTo>
                    <a:pt x="108" y="266"/>
                  </a:lnTo>
                  <a:lnTo>
                    <a:pt x="110" y="265"/>
                  </a:lnTo>
                  <a:lnTo>
                    <a:pt x="111" y="264"/>
                  </a:lnTo>
                  <a:lnTo>
                    <a:pt x="112" y="262"/>
                  </a:lnTo>
                  <a:lnTo>
                    <a:pt x="113" y="260"/>
                  </a:lnTo>
                  <a:lnTo>
                    <a:pt x="115" y="239"/>
                  </a:lnTo>
                  <a:lnTo>
                    <a:pt x="115" y="236"/>
                  </a:lnTo>
                  <a:lnTo>
                    <a:pt x="113" y="234"/>
                  </a:lnTo>
                  <a:lnTo>
                    <a:pt x="106" y="223"/>
                  </a:lnTo>
                  <a:lnTo>
                    <a:pt x="103" y="209"/>
                  </a:lnTo>
                  <a:lnTo>
                    <a:pt x="101" y="205"/>
                  </a:lnTo>
                  <a:lnTo>
                    <a:pt x="100" y="200"/>
                  </a:lnTo>
                  <a:lnTo>
                    <a:pt x="98" y="196"/>
                  </a:lnTo>
                  <a:lnTo>
                    <a:pt x="92" y="177"/>
                  </a:lnTo>
                  <a:lnTo>
                    <a:pt x="92" y="174"/>
                  </a:lnTo>
                  <a:lnTo>
                    <a:pt x="92" y="170"/>
                  </a:lnTo>
                  <a:lnTo>
                    <a:pt x="92" y="168"/>
                  </a:lnTo>
                  <a:lnTo>
                    <a:pt x="92" y="166"/>
                  </a:lnTo>
                  <a:lnTo>
                    <a:pt x="93" y="164"/>
                  </a:lnTo>
                  <a:lnTo>
                    <a:pt x="96" y="162"/>
                  </a:lnTo>
                  <a:lnTo>
                    <a:pt x="97" y="161"/>
                  </a:lnTo>
                  <a:lnTo>
                    <a:pt x="98" y="159"/>
                  </a:lnTo>
                  <a:lnTo>
                    <a:pt x="98" y="157"/>
                  </a:lnTo>
                  <a:lnTo>
                    <a:pt x="99" y="127"/>
                  </a:lnTo>
                  <a:lnTo>
                    <a:pt x="99" y="109"/>
                  </a:lnTo>
                  <a:lnTo>
                    <a:pt x="102" y="98"/>
                  </a:lnTo>
                  <a:lnTo>
                    <a:pt x="107" y="90"/>
                  </a:lnTo>
                  <a:lnTo>
                    <a:pt x="115" y="81"/>
                  </a:lnTo>
                  <a:lnTo>
                    <a:pt x="129" y="72"/>
                  </a:lnTo>
                  <a:lnTo>
                    <a:pt x="144" y="65"/>
                  </a:lnTo>
                  <a:lnTo>
                    <a:pt x="159" y="62"/>
                  </a:lnTo>
                  <a:close/>
                  <a:moveTo>
                    <a:pt x="386" y="0"/>
                  </a:moveTo>
                  <a:lnTo>
                    <a:pt x="390" y="1"/>
                  </a:lnTo>
                  <a:lnTo>
                    <a:pt x="393" y="3"/>
                  </a:lnTo>
                  <a:lnTo>
                    <a:pt x="389" y="5"/>
                  </a:lnTo>
                  <a:lnTo>
                    <a:pt x="386" y="7"/>
                  </a:lnTo>
                  <a:lnTo>
                    <a:pt x="384" y="9"/>
                  </a:lnTo>
                  <a:lnTo>
                    <a:pt x="383" y="11"/>
                  </a:lnTo>
                  <a:lnTo>
                    <a:pt x="383" y="14"/>
                  </a:lnTo>
                  <a:lnTo>
                    <a:pt x="384" y="16"/>
                  </a:lnTo>
                  <a:lnTo>
                    <a:pt x="386" y="18"/>
                  </a:lnTo>
                  <a:lnTo>
                    <a:pt x="413" y="41"/>
                  </a:lnTo>
                  <a:lnTo>
                    <a:pt x="420" y="49"/>
                  </a:lnTo>
                  <a:lnTo>
                    <a:pt x="423" y="57"/>
                  </a:lnTo>
                  <a:lnTo>
                    <a:pt x="424" y="67"/>
                  </a:lnTo>
                  <a:lnTo>
                    <a:pt x="424" y="120"/>
                  </a:lnTo>
                  <a:lnTo>
                    <a:pt x="424" y="122"/>
                  </a:lnTo>
                  <a:lnTo>
                    <a:pt x="425" y="124"/>
                  </a:lnTo>
                  <a:lnTo>
                    <a:pt x="425" y="126"/>
                  </a:lnTo>
                  <a:lnTo>
                    <a:pt x="426" y="127"/>
                  </a:lnTo>
                  <a:lnTo>
                    <a:pt x="428" y="128"/>
                  </a:lnTo>
                  <a:lnTo>
                    <a:pt x="429" y="129"/>
                  </a:lnTo>
                  <a:lnTo>
                    <a:pt x="430" y="130"/>
                  </a:lnTo>
                  <a:lnTo>
                    <a:pt x="430" y="132"/>
                  </a:lnTo>
                  <a:lnTo>
                    <a:pt x="428" y="159"/>
                  </a:lnTo>
                  <a:lnTo>
                    <a:pt x="427" y="160"/>
                  </a:lnTo>
                  <a:lnTo>
                    <a:pt x="421" y="173"/>
                  </a:lnTo>
                  <a:lnTo>
                    <a:pt x="417" y="185"/>
                  </a:lnTo>
                  <a:lnTo>
                    <a:pt x="412" y="199"/>
                  </a:lnTo>
                  <a:lnTo>
                    <a:pt x="411" y="200"/>
                  </a:lnTo>
                  <a:lnTo>
                    <a:pt x="406" y="210"/>
                  </a:lnTo>
                  <a:lnTo>
                    <a:pt x="404" y="221"/>
                  </a:lnTo>
                  <a:lnTo>
                    <a:pt x="404" y="231"/>
                  </a:lnTo>
                  <a:lnTo>
                    <a:pt x="404" y="243"/>
                  </a:lnTo>
                  <a:lnTo>
                    <a:pt x="404" y="244"/>
                  </a:lnTo>
                  <a:lnTo>
                    <a:pt x="405" y="246"/>
                  </a:lnTo>
                  <a:lnTo>
                    <a:pt x="406" y="247"/>
                  </a:lnTo>
                  <a:lnTo>
                    <a:pt x="409" y="249"/>
                  </a:lnTo>
                  <a:lnTo>
                    <a:pt x="410" y="251"/>
                  </a:lnTo>
                  <a:lnTo>
                    <a:pt x="412" y="253"/>
                  </a:lnTo>
                  <a:lnTo>
                    <a:pt x="413" y="256"/>
                  </a:lnTo>
                  <a:lnTo>
                    <a:pt x="420" y="275"/>
                  </a:lnTo>
                  <a:lnTo>
                    <a:pt x="421" y="277"/>
                  </a:lnTo>
                  <a:lnTo>
                    <a:pt x="423" y="278"/>
                  </a:lnTo>
                  <a:lnTo>
                    <a:pt x="426" y="280"/>
                  </a:lnTo>
                  <a:lnTo>
                    <a:pt x="475" y="300"/>
                  </a:lnTo>
                  <a:lnTo>
                    <a:pt x="523" y="322"/>
                  </a:lnTo>
                  <a:lnTo>
                    <a:pt x="529" y="325"/>
                  </a:lnTo>
                  <a:lnTo>
                    <a:pt x="534" y="329"/>
                  </a:lnTo>
                  <a:lnTo>
                    <a:pt x="540" y="334"/>
                  </a:lnTo>
                  <a:lnTo>
                    <a:pt x="540" y="353"/>
                  </a:lnTo>
                  <a:lnTo>
                    <a:pt x="163" y="353"/>
                  </a:lnTo>
                  <a:lnTo>
                    <a:pt x="163" y="334"/>
                  </a:lnTo>
                  <a:lnTo>
                    <a:pt x="172" y="328"/>
                  </a:lnTo>
                  <a:lnTo>
                    <a:pt x="181" y="323"/>
                  </a:lnTo>
                  <a:lnTo>
                    <a:pt x="213" y="306"/>
                  </a:lnTo>
                  <a:lnTo>
                    <a:pt x="246" y="292"/>
                  </a:lnTo>
                  <a:lnTo>
                    <a:pt x="277" y="279"/>
                  </a:lnTo>
                  <a:lnTo>
                    <a:pt x="279" y="277"/>
                  </a:lnTo>
                  <a:lnTo>
                    <a:pt x="281" y="275"/>
                  </a:lnTo>
                  <a:lnTo>
                    <a:pt x="287" y="257"/>
                  </a:lnTo>
                  <a:lnTo>
                    <a:pt x="287" y="254"/>
                  </a:lnTo>
                  <a:lnTo>
                    <a:pt x="288" y="252"/>
                  </a:lnTo>
                  <a:lnTo>
                    <a:pt x="290" y="250"/>
                  </a:lnTo>
                  <a:lnTo>
                    <a:pt x="291" y="248"/>
                  </a:lnTo>
                  <a:lnTo>
                    <a:pt x="295" y="247"/>
                  </a:lnTo>
                  <a:lnTo>
                    <a:pt x="297" y="246"/>
                  </a:lnTo>
                  <a:lnTo>
                    <a:pt x="298" y="245"/>
                  </a:lnTo>
                  <a:lnTo>
                    <a:pt x="299" y="243"/>
                  </a:lnTo>
                  <a:lnTo>
                    <a:pt x="301" y="217"/>
                  </a:lnTo>
                  <a:lnTo>
                    <a:pt x="301" y="215"/>
                  </a:lnTo>
                  <a:lnTo>
                    <a:pt x="300" y="212"/>
                  </a:lnTo>
                  <a:lnTo>
                    <a:pt x="299" y="211"/>
                  </a:lnTo>
                  <a:lnTo>
                    <a:pt x="290" y="197"/>
                  </a:lnTo>
                  <a:lnTo>
                    <a:pt x="285" y="181"/>
                  </a:lnTo>
                  <a:lnTo>
                    <a:pt x="284" y="176"/>
                  </a:lnTo>
                  <a:lnTo>
                    <a:pt x="282" y="171"/>
                  </a:lnTo>
                  <a:lnTo>
                    <a:pt x="280" y="166"/>
                  </a:lnTo>
                  <a:lnTo>
                    <a:pt x="274" y="143"/>
                  </a:lnTo>
                  <a:lnTo>
                    <a:pt x="274" y="139"/>
                  </a:lnTo>
                  <a:lnTo>
                    <a:pt x="274" y="134"/>
                  </a:lnTo>
                  <a:lnTo>
                    <a:pt x="273" y="132"/>
                  </a:lnTo>
                  <a:lnTo>
                    <a:pt x="274" y="130"/>
                  </a:lnTo>
                  <a:lnTo>
                    <a:pt x="274" y="128"/>
                  </a:lnTo>
                  <a:lnTo>
                    <a:pt x="276" y="126"/>
                  </a:lnTo>
                  <a:lnTo>
                    <a:pt x="278" y="125"/>
                  </a:lnTo>
                  <a:lnTo>
                    <a:pt x="279" y="124"/>
                  </a:lnTo>
                  <a:lnTo>
                    <a:pt x="280" y="122"/>
                  </a:lnTo>
                  <a:lnTo>
                    <a:pt x="280" y="120"/>
                  </a:lnTo>
                  <a:lnTo>
                    <a:pt x="280" y="83"/>
                  </a:lnTo>
                  <a:lnTo>
                    <a:pt x="281" y="61"/>
                  </a:lnTo>
                  <a:lnTo>
                    <a:pt x="284" y="49"/>
                  </a:lnTo>
                  <a:lnTo>
                    <a:pt x="291" y="37"/>
                  </a:lnTo>
                  <a:lnTo>
                    <a:pt x="301" y="29"/>
                  </a:lnTo>
                  <a:lnTo>
                    <a:pt x="316" y="19"/>
                  </a:lnTo>
                  <a:lnTo>
                    <a:pt x="334" y="11"/>
                  </a:lnTo>
                  <a:lnTo>
                    <a:pt x="353" y="6"/>
                  </a:lnTo>
                  <a:lnTo>
                    <a:pt x="382" y="1"/>
                  </a:lnTo>
                  <a:lnTo>
                    <a:pt x="386"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31">
              <a:extLst>
                <a:ext uri="{FF2B5EF4-FFF2-40B4-BE49-F238E27FC236}">
                  <a16:creationId xmlns:a16="http://schemas.microsoft.com/office/drawing/2014/main" id="{3FBD053A-6CAF-2D22-6C94-D8C21B6DD672}"/>
                </a:ext>
              </a:extLst>
            </p:cNvPr>
            <p:cNvSpPr>
              <a:spLocks noEditPoints="1"/>
            </p:cNvSpPr>
            <p:nvPr/>
          </p:nvSpPr>
          <p:spPr bwMode="auto">
            <a:xfrm>
              <a:off x="9970369" y="3062484"/>
              <a:ext cx="286886" cy="317593"/>
            </a:xfrm>
            <a:custGeom>
              <a:avLst/>
              <a:gdLst>
                <a:gd name="T0" fmla="*/ 54 w 324"/>
                <a:gd name="T1" fmla="*/ 247 h 350"/>
                <a:gd name="T2" fmla="*/ 19 w 324"/>
                <a:gd name="T3" fmla="*/ 288 h 350"/>
                <a:gd name="T4" fmla="*/ 13 w 324"/>
                <a:gd name="T5" fmla="*/ 307 h 350"/>
                <a:gd name="T6" fmla="*/ 23 w 324"/>
                <a:gd name="T7" fmla="*/ 330 h 350"/>
                <a:gd name="T8" fmla="*/ 27 w 324"/>
                <a:gd name="T9" fmla="*/ 331 h 350"/>
                <a:gd name="T10" fmla="*/ 30 w 324"/>
                <a:gd name="T11" fmla="*/ 330 h 350"/>
                <a:gd name="T12" fmla="*/ 33 w 324"/>
                <a:gd name="T13" fmla="*/ 327 h 350"/>
                <a:gd name="T14" fmla="*/ 32 w 324"/>
                <a:gd name="T15" fmla="*/ 322 h 350"/>
                <a:gd name="T16" fmla="*/ 28 w 324"/>
                <a:gd name="T17" fmla="*/ 317 h 350"/>
                <a:gd name="T18" fmla="*/ 25 w 324"/>
                <a:gd name="T19" fmla="*/ 307 h 350"/>
                <a:gd name="T20" fmla="*/ 27 w 324"/>
                <a:gd name="T21" fmla="*/ 300 h 350"/>
                <a:gd name="T22" fmla="*/ 63 w 324"/>
                <a:gd name="T23" fmla="*/ 257 h 350"/>
                <a:gd name="T24" fmla="*/ 64 w 324"/>
                <a:gd name="T25" fmla="*/ 252 h 350"/>
                <a:gd name="T26" fmla="*/ 62 w 324"/>
                <a:gd name="T27" fmla="*/ 248 h 350"/>
                <a:gd name="T28" fmla="*/ 56 w 324"/>
                <a:gd name="T29" fmla="*/ 247 h 350"/>
                <a:gd name="T30" fmla="*/ 77 w 324"/>
                <a:gd name="T31" fmla="*/ 246 h 350"/>
                <a:gd name="T32" fmla="*/ 124 w 324"/>
                <a:gd name="T33" fmla="*/ 278 h 350"/>
                <a:gd name="T34" fmla="*/ 67 w 324"/>
                <a:gd name="T35" fmla="*/ 343 h 350"/>
                <a:gd name="T36" fmla="*/ 46 w 324"/>
                <a:gd name="T37" fmla="*/ 350 h 350"/>
                <a:gd name="T38" fmla="*/ 24 w 324"/>
                <a:gd name="T39" fmla="*/ 347 h 350"/>
                <a:gd name="T40" fmla="*/ 6 w 324"/>
                <a:gd name="T41" fmla="*/ 330 h 350"/>
                <a:gd name="T42" fmla="*/ 0 w 324"/>
                <a:gd name="T43" fmla="*/ 305 h 350"/>
                <a:gd name="T44" fmla="*/ 9 w 324"/>
                <a:gd name="T45" fmla="*/ 280 h 350"/>
                <a:gd name="T46" fmla="*/ 178 w 324"/>
                <a:gd name="T47" fmla="*/ 34 h 350"/>
                <a:gd name="T48" fmla="*/ 135 w 324"/>
                <a:gd name="T49" fmla="*/ 49 h 350"/>
                <a:gd name="T50" fmla="*/ 103 w 324"/>
                <a:gd name="T51" fmla="*/ 79 h 350"/>
                <a:gd name="T52" fmla="*/ 87 w 324"/>
                <a:gd name="T53" fmla="*/ 121 h 350"/>
                <a:gd name="T54" fmla="*/ 91 w 324"/>
                <a:gd name="T55" fmla="*/ 168 h 350"/>
                <a:gd name="T56" fmla="*/ 114 w 324"/>
                <a:gd name="T57" fmla="*/ 206 h 350"/>
                <a:gd name="T58" fmla="*/ 151 w 324"/>
                <a:gd name="T59" fmla="*/ 231 h 350"/>
                <a:gd name="T60" fmla="*/ 197 w 324"/>
                <a:gd name="T61" fmla="*/ 237 h 350"/>
                <a:gd name="T62" fmla="*/ 241 w 324"/>
                <a:gd name="T63" fmla="*/ 223 h 350"/>
                <a:gd name="T64" fmla="*/ 272 w 324"/>
                <a:gd name="T65" fmla="*/ 193 h 350"/>
                <a:gd name="T66" fmla="*/ 289 w 324"/>
                <a:gd name="T67" fmla="*/ 150 h 350"/>
                <a:gd name="T68" fmla="*/ 285 w 324"/>
                <a:gd name="T69" fmla="*/ 104 h 350"/>
                <a:gd name="T70" fmla="*/ 262 w 324"/>
                <a:gd name="T71" fmla="*/ 66 h 350"/>
                <a:gd name="T72" fmla="*/ 224 w 324"/>
                <a:gd name="T73" fmla="*/ 41 h 350"/>
                <a:gd name="T74" fmla="*/ 178 w 324"/>
                <a:gd name="T75" fmla="*/ 34 h 350"/>
                <a:gd name="T76" fmla="*/ 203 w 324"/>
                <a:gd name="T77" fmla="*/ 0 h 350"/>
                <a:gd name="T78" fmla="*/ 254 w 324"/>
                <a:gd name="T79" fmla="*/ 17 h 350"/>
                <a:gd name="T80" fmla="*/ 294 w 324"/>
                <a:gd name="T81" fmla="*/ 50 h 350"/>
                <a:gd name="T82" fmla="*/ 319 w 324"/>
                <a:gd name="T83" fmla="*/ 97 h 350"/>
                <a:gd name="T84" fmla="*/ 323 w 324"/>
                <a:gd name="T85" fmla="*/ 151 h 350"/>
                <a:gd name="T86" fmla="*/ 307 w 324"/>
                <a:gd name="T87" fmla="*/ 201 h 350"/>
                <a:gd name="T88" fmla="*/ 273 w 324"/>
                <a:gd name="T89" fmla="*/ 243 h 350"/>
                <a:gd name="T90" fmla="*/ 226 w 324"/>
                <a:gd name="T91" fmla="*/ 267 h 350"/>
                <a:gd name="T92" fmla="*/ 172 w 324"/>
                <a:gd name="T93" fmla="*/ 272 h 350"/>
                <a:gd name="T94" fmla="*/ 122 w 324"/>
                <a:gd name="T95" fmla="*/ 255 h 350"/>
                <a:gd name="T96" fmla="*/ 81 w 324"/>
                <a:gd name="T97" fmla="*/ 222 h 350"/>
                <a:gd name="T98" fmla="*/ 57 w 324"/>
                <a:gd name="T99" fmla="*/ 175 h 350"/>
                <a:gd name="T100" fmla="*/ 52 w 324"/>
                <a:gd name="T101" fmla="*/ 121 h 350"/>
                <a:gd name="T102" fmla="*/ 68 w 324"/>
                <a:gd name="T103" fmla="*/ 71 h 350"/>
                <a:gd name="T104" fmla="*/ 102 w 324"/>
                <a:gd name="T105" fmla="*/ 29 h 350"/>
                <a:gd name="T106" fmla="*/ 149 w 324"/>
                <a:gd name="T107" fmla="*/ 5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4" h="350">
                  <a:moveTo>
                    <a:pt x="56" y="247"/>
                  </a:moveTo>
                  <a:lnTo>
                    <a:pt x="54" y="247"/>
                  </a:lnTo>
                  <a:lnTo>
                    <a:pt x="52" y="249"/>
                  </a:lnTo>
                  <a:lnTo>
                    <a:pt x="19" y="288"/>
                  </a:lnTo>
                  <a:lnTo>
                    <a:pt x="14" y="298"/>
                  </a:lnTo>
                  <a:lnTo>
                    <a:pt x="13" y="307"/>
                  </a:lnTo>
                  <a:lnTo>
                    <a:pt x="15" y="320"/>
                  </a:lnTo>
                  <a:lnTo>
                    <a:pt x="23" y="330"/>
                  </a:lnTo>
                  <a:lnTo>
                    <a:pt x="25" y="331"/>
                  </a:lnTo>
                  <a:lnTo>
                    <a:pt x="27" y="331"/>
                  </a:lnTo>
                  <a:lnTo>
                    <a:pt x="29" y="331"/>
                  </a:lnTo>
                  <a:lnTo>
                    <a:pt x="30" y="330"/>
                  </a:lnTo>
                  <a:lnTo>
                    <a:pt x="32" y="329"/>
                  </a:lnTo>
                  <a:lnTo>
                    <a:pt x="33" y="327"/>
                  </a:lnTo>
                  <a:lnTo>
                    <a:pt x="33" y="324"/>
                  </a:lnTo>
                  <a:lnTo>
                    <a:pt x="32" y="322"/>
                  </a:lnTo>
                  <a:lnTo>
                    <a:pt x="31" y="320"/>
                  </a:lnTo>
                  <a:lnTo>
                    <a:pt x="28" y="317"/>
                  </a:lnTo>
                  <a:lnTo>
                    <a:pt x="26" y="312"/>
                  </a:lnTo>
                  <a:lnTo>
                    <a:pt x="25" y="307"/>
                  </a:lnTo>
                  <a:lnTo>
                    <a:pt x="26" y="304"/>
                  </a:lnTo>
                  <a:lnTo>
                    <a:pt x="27" y="300"/>
                  </a:lnTo>
                  <a:lnTo>
                    <a:pt x="29" y="297"/>
                  </a:lnTo>
                  <a:lnTo>
                    <a:pt x="63" y="257"/>
                  </a:lnTo>
                  <a:lnTo>
                    <a:pt x="64" y="255"/>
                  </a:lnTo>
                  <a:lnTo>
                    <a:pt x="64" y="252"/>
                  </a:lnTo>
                  <a:lnTo>
                    <a:pt x="63" y="250"/>
                  </a:lnTo>
                  <a:lnTo>
                    <a:pt x="62" y="248"/>
                  </a:lnTo>
                  <a:lnTo>
                    <a:pt x="59" y="247"/>
                  </a:lnTo>
                  <a:lnTo>
                    <a:pt x="56" y="247"/>
                  </a:lnTo>
                  <a:close/>
                  <a:moveTo>
                    <a:pt x="58" y="223"/>
                  </a:moveTo>
                  <a:lnTo>
                    <a:pt x="77" y="246"/>
                  </a:lnTo>
                  <a:lnTo>
                    <a:pt x="99" y="263"/>
                  </a:lnTo>
                  <a:lnTo>
                    <a:pt x="124" y="278"/>
                  </a:lnTo>
                  <a:lnTo>
                    <a:pt x="75" y="335"/>
                  </a:lnTo>
                  <a:lnTo>
                    <a:pt x="67" y="343"/>
                  </a:lnTo>
                  <a:lnTo>
                    <a:pt x="57" y="348"/>
                  </a:lnTo>
                  <a:lnTo>
                    <a:pt x="46" y="350"/>
                  </a:lnTo>
                  <a:lnTo>
                    <a:pt x="34" y="350"/>
                  </a:lnTo>
                  <a:lnTo>
                    <a:pt x="24" y="347"/>
                  </a:lnTo>
                  <a:lnTo>
                    <a:pt x="15" y="341"/>
                  </a:lnTo>
                  <a:lnTo>
                    <a:pt x="6" y="330"/>
                  </a:lnTo>
                  <a:lnTo>
                    <a:pt x="1" y="318"/>
                  </a:lnTo>
                  <a:lnTo>
                    <a:pt x="0" y="305"/>
                  </a:lnTo>
                  <a:lnTo>
                    <a:pt x="3" y="293"/>
                  </a:lnTo>
                  <a:lnTo>
                    <a:pt x="9" y="280"/>
                  </a:lnTo>
                  <a:lnTo>
                    <a:pt x="58" y="223"/>
                  </a:lnTo>
                  <a:close/>
                  <a:moveTo>
                    <a:pt x="178" y="34"/>
                  </a:moveTo>
                  <a:lnTo>
                    <a:pt x="155" y="38"/>
                  </a:lnTo>
                  <a:lnTo>
                    <a:pt x="135" y="49"/>
                  </a:lnTo>
                  <a:lnTo>
                    <a:pt x="117" y="62"/>
                  </a:lnTo>
                  <a:lnTo>
                    <a:pt x="103" y="79"/>
                  </a:lnTo>
                  <a:lnTo>
                    <a:pt x="93" y="99"/>
                  </a:lnTo>
                  <a:lnTo>
                    <a:pt x="87" y="121"/>
                  </a:lnTo>
                  <a:lnTo>
                    <a:pt x="87" y="145"/>
                  </a:lnTo>
                  <a:lnTo>
                    <a:pt x="91" y="168"/>
                  </a:lnTo>
                  <a:lnTo>
                    <a:pt x="100" y="188"/>
                  </a:lnTo>
                  <a:lnTo>
                    <a:pt x="114" y="206"/>
                  </a:lnTo>
                  <a:lnTo>
                    <a:pt x="131" y="221"/>
                  </a:lnTo>
                  <a:lnTo>
                    <a:pt x="151" y="231"/>
                  </a:lnTo>
                  <a:lnTo>
                    <a:pt x="173" y="236"/>
                  </a:lnTo>
                  <a:lnTo>
                    <a:pt x="197" y="237"/>
                  </a:lnTo>
                  <a:lnTo>
                    <a:pt x="220" y="232"/>
                  </a:lnTo>
                  <a:lnTo>
                    <a:pt x="241" y="223"/>
                  </a:lnTo>
                  <a:lnTo>
                    <a:pt x="258" y="209"/>
                  </a:lnTo>
                  <a:lnTo>
                    <a:pt x="272" y="193"/>
                  </a:lnTo>
                  <a:lnTo>
                    <a:pt x="282" y="173"/>
                  </a:lnTo>
                  <a:lnTo>
                    <a:pt x="289" y="150"/>
                  </a:lnTo>
                  <a:lnTo>
                    <a:pt x="290" y="127"/>
                  </a:lnTo>
                  <a:lnTo>
                    <a:pt x="285" y="104"/>
                  </a:lnTo>
                  <a:lnTo>
                    <a:pt x="275" y="83"/>
                  </a:lnTo>
                  <a:lnTo>
                    <a:pt x="262" y="66"/>
                  </a:lnTo>
                  <a:lnTo>
                    <a:pt x="244" y="51"/>
                  </a:lnTo>
                  <a:lnTo>
                    <a:pt x="224" y="41"/>
                  </a:lnTo>
                  <a:lnTo>
                    <a:pt x="202" y="35"/>
                  </a:lnTo>
                  <a:lnTo>
                    <a:pt x="178" y="34"/>
                  </a:lnTo>
                  <a:close/>
                  <a:moveTo>
                    <a:pt x="176" y="0"/>
                  </a:moveTo>
                  <a:lnTo>
                    <a:pt x="203" y="0"/>
                  </a:lnTo>
                  <a:lnTo>
                    <a:pt x="229" y="6"/>
                  </a:lnTo>
                  <a:lnTo>
                    <a:pt x="254" y="17"/>
                  </a:lnTo>
                  <a:lnTo>
                    <a:pt x="275" y="31"/>
                  </a:lnTo>
                  <a:lnTo>
                    <a:pt x="294" y="50"/>
                  </a:lnTo>
                  <a:lnTo>
                    <a:pt x="308" y="72"/>
                  </a:lnTo>
                  <a:lnTo>
                    <a:pt x="319" y="97"/>
                  </a:lnTo>
                  <a:lnTo>
                    <a:pt x="324" y="124"/>
                  </a:lnTo>
                  <a:lnTo>
                    <a:pt x="323" y="151"/>
                  </a:lnTo>
                  <a:lnTo>
                    <a:pt x="318" y="177"/>
                  </a:lnTo>
                  <a:lnTo>
                    <a:pt x="307" y="201"/>
                  </a:lnTo>
                  <a:lnTo>
                    <a:pt x="293" y="224"/>
                  </a:lnTo>
                  <a:lnTo>
                    <a:pt x="273" y="243"/>
                  </a:lnTo>
                  <a:lnTo>
                    <a:pt x="251" y="257"/>
                  </a:lnTo>
                  <a:lnTo>
                    <a:pt x="226" y="267"/>
                  </a:lnTo>
                  <a:lnTo>
                    <a:pt x="200" y="272"/>
                  </a:lnTo>
                  <a:lnTo>
                    <a:pt x="172" y="272"/>
                  </a:lnTo>
                  <a:lnTo>
                    <a:pt x="146" y="266"/>
                  </a:lnTo>
                  <a:lnTo>
                    <a:pt x="122" y="255"/>
                  </a:lnTo>
                  <a:lnTo>
                    <a:pt x="100" y="241"/>
                  </a:lnTo>
                  <a:lnTo>
                    <a:pt x="81" y="222"/>
                  </a:lnTo>
                  <a:lnTo>
                    <a:pt x="67" y="200"/>
                  </a:lnTo>
                  <a:lnTo>
                    <a:pt x="57" y="175"/>
                  </a:lnTo>
                  <a:lnTo>
                    <a:pt x="52" y="148"/>
                  </a:lnTo>
                  <a:lnTo>
                    <a:pt x="52" y="121"/>
                  </a:lnTo>
                  <a:lnTo>
                    <a:pt x="57" y="95"/>
                  </a:lnTo>
                  <a:lnTo>
                    <a:pt x="68" y="71"/>
                  </a:lnTo>
                  <a:lnTo>
                    <a:pt x="83" y="48"/>
                  </a:lnTo>
                  <a:lnTo>
                    <a:pt x="102" y="29"/>
                  </a:lnTo>
                  <a:lnTo>
                    <a:pt x="125" y="14"/>
                  </a:lnTo>
                  <a:lnTo>
                    <a:pt x="149" y="5"/>
                  </a:lnTo>
                  <a:lnTo>
                    <a:pt x="176" y="0"/>
                  </a:lnTo>
                  <a:close/>
                </a:path>
              </a:pathLst>
            </a:custGeom>
            <a:solidFill>
              <a:schemeClr val="accent1">
                <a:lumMod val="25000"/>
                <a:lumOff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32">
              <a:extLst>
                <a:ext uri="{FF2B5EF4-FFF2-40B4-BE49-F238E27FC236}">
                  <a16:creationId xmlns:a16="http://schemas.microsoft.com/office/drawing/2014/main" id="{8C5D51D0-D53D-B8B8-47A7-76AC3585B0E7}"/>
                </a:ext>
              </a:extLst>
            </p:cNvPr>
            <p:cNvSpPr>
              <a:spLocks noEditPoints="1"/>
            </p:cNvSpPr>
            <p:nvPr/>
          </p:nvSpPr>
          <p:spPr bwMode="auto">
            <a:xfrm>
              <a:off x="2048053" y="3103766"/>
              <a:ext cx="486129" cy="275700"/>
            </a:xfrm>
            <a:custGeom>
              <a:avLst/>
              <a:gdLst>
                <a:gd name="T0" fmla="*/ 241 w 398"/>
                <a:gd name="T1" fmla="*/ 70 h 237"/>
                <a:gd name="T2" fmla="*/ 268 w 398"/>
                <a:gd name="T3" fmla="*/ 89 h 237"/>
                <a:gd name="T4" fmla="*/ 287 w 398"/>
                <a:gd name="T5" fmla="*/ 92 h 237"/>
                <a:gd name="T6" fmla="*/ 331 w 398"/>
                <a:gd name="T7" fmla="*/ 96 h 237"/>
                <a:gd name="T8" fmla="*/ 358 w 398"/>
                <a:gd name="T9" fmla="*/ 129 h 237"/>
                <a:gd name="T10" fmla="*/ 360 w 398"/>
                <a:gd name="T11" fmla="*/ 143 h 237"/>
                <a:gd name="T12" fmla="*/ 374 w 398"/>
                <a:gd name="T13" fmla="*/ 155 h 237"/>
                <a:gd name="T14" fmla="*/ 397 w 398"/>
                <a:gd name="T15" fmla="*/ 188 h 237"/>
                <a:gd name="T16" fmla="*/ 386 w 398"/>
                <a:gd name="T17" fmla="*/ 227 h 237"/>
                <a:gd name="T18" fmla="*/ 369 w 398"/>
                <a:gd name="T19" fmla="*/ 237 h 237"/>
                <a:gd name="T20" fmla="*/ 115 w 398"/>
                <a:gd name="T21" fmla="*/ 231 h 237"/>
                <a:gd name="T22" fmla="*/ 92 w 398"/>
                <a:gd name="T23" fmla="*/ 199 h 237"/>
                <a:gd name="T24" fmla="*/ 99 w 398"/>
                <a:gd name="T25" fmla="*/ 156 h 237"/>
                <a:gd name="T26" fmla="*/ 125 w 398"/>
                <a:gd name="T27" fmla="*/ 136 h 237"/>
                <a:gd name="T28" fmla="*/ 142 w 398"/>
                <a:gd name="T29" fmla="*/ 132 h 237"/>
                <a:gd name="T30" fmla="*/ 156 w 398"/>
                <a:gd name="T31" fmla="*/ 97 h 237"/>
                <a:gd name="T32" fmla="*/ 183 w 398"/>
                <a:gd name="T33" fmla="*/ 72 h 237"/>
                <a:gd name="T34" fmla="*/ 224 w 398"/>
                <a:gd name="T35" fmla="*/ 0 h 237"/>
                <a:gd name="T36" fmla="*/ 257 w 398"/>
                <a:gd name="T37" fmla="*/ 10 h 237"/>
                <a:gd name="T38" fmla="*/ 290 w 398"/>
                <a:gd name="T39" fmla="*/ 40 h 237"/>
                <a:gd name="T40" fmla="*/ 302 w 398"/>
                <a:gd name="T41" fmla="*/ 78 h 237"/>
                <a:gd name="T42" fmla="*/ 278 w 398"/>
                <a:gd name="T43" fmla="*/ 84 h 237"/>
                <a:gd name="T44" fmla="*/ 267 w 398"/>
                <a:gd name="T45" fmla="*/ 71 h 237"/>
                <a:gd name="T46" fmla="*/ 236 w 398"/>
                <a:gd name="T47" fmla="*/ 56 h 237"/>
                <a:gd name="T48" fmla="*/ 187 w 398"/>
                <a:gd name="T49" fmla="*/ 59 h 237"/>
                <a:gd name="T50" fmla="*/ 140 w 398"/>
                <a:gd name="T51" fmla="*/ 103 h 237"/>
                <a:gd name="T52" fmla="*/ 127 w 398"/>
                <a:gd name="T53" fmla="*/ 123 h 237"/>
                <a:gd name="T54" fmla="*/ 103 w 398"/>
                <a:gd name="T55" fmla="*/ 134 h 237"/>
                <a:gd name="T56" fmla="*/ 80 w 398"/>
                <a:gd name="T57" fmla="*/ 165 h 237"/>
                <a:gd name="T58" fmla="*/ 81 w 398"/>
                <a:gd name="T59" fmla="*/ 209 h 237"/>
                <a:gd name="T60" fmla="*/ 76 w 398"/>
                <a:gd name="T61" fmla="*/ 220 h 237"/>
                <a:gd name="T62" fmla="*/ 47 w 398"/>
                <a:gd name="T63" fmla="*/ 220 h 237"/>
                <a:gd name="T64" fmla="*/ 37 w 398"/>
                <a:gd name="T65" fmla="*/ 218 h 237"/>
                <a:gd name="T66" fmla="*/ 13 w 398"/>
                <a:gd name="T67" fmla="*/ 203 h 237"/>
                <a:gd name="T68" fmla="*/ 0 w 398"/>
                <a:gd name="T69" fmla="*/ 163 h 237"/>
                <a:gd name="T70" fmla="*/ 11 w 398"/>
                <a:gd name="T71" fmla="*/ 132 h 237"/>
                <a:gd name="T72" fmla="*/ 48 w 398"/>
                <a:gd name="T73" fmla="*/ 112 h 237"/>
                <a:gd name="T74" fmla="*/ 51 w 398"/>
                <a:gd name="T75" fmla="*/ 85 h 237"/>
                <a:gd name="T76" fmla="*/ 75 w 398"/>
                <a:gd name="T77" fmla="*/ 50 h 237"/>
                <a:gd name="T78" fmla="*/ 112 w 398"/>
                <a:gd name="T79" fmla="*/ 38 h 237"/>
                <a:gd name="T80" fmla="*/ 149 w 398"/>
                <a:gd name="T81" fmla="*/ 41 h 237"/>
                <a:gd name="T82" fmla="*/ 166 w 398"/>
                <a:gd name="T83" fmla="*/ 20 h 237"/>
                <a:gd name="T84" fmla="*/ 205 w 398"/>
                <a:gd name="T85" fmla="*/ 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8" h="237">
                  <a:moveTo>
                    <a:pt x="211" y="65"/>
                  </a:moveTo>
                  <a:lnTo>
                    <a:pt x="227" y="66"/>
                  </a:lnTo>
                  <a:lnTo>
                    <a:pt x="241" y="70"/>
                  </a:lnTo>
                  <a:lnTo>
                    <a:pt x="253" y="77"/>
                  </a:lnTo>
                  <a:lnTo>
                    <a:pt x="261" y="83"/>
                  </a:lnTo>
                  <a:lnTo>
                    <a:pt x="268" y="89"/>
                  </a:lnTo>
                  <a:lnTo>
                    <a:pt x="272" y="94"/>
                  </a:lnTo>
                  <a:lnTo>
                    <a:pt x="274" y="96"/>
                  </a:lnTo>
                  <a:lnTo>
                    <a:pt x="287" y="92"/>
                  </a:lnTo>
                  <a:lnTo>
                    <a:pt x="302" y="91"/>
                  </a:lnTo>
                  <a:lnTo>
                    <a:pt x="317" y="92"/>
                  </a:lnTo>
                  <a:lnTo>
                    <a:pt x="331" y="96"/>
                  </a:lnTo>
                  <a:lnTo>
                    <a:pt x="343" y="104"/>
                  </a:lnTo>
                  <a:lnTo>
                    <a:pt x="352" y="114"/>
                  </a:lnTo>
                  <a:lnTo>
                    <a:pt x="358" y="129"/>
                  </a:lnTo>
                  <a:lnTo>
                    <a:pt x="359" y="131"/>
                  </a:lnTo>
                  <a:lnTo>
                    <a:pt x="360" y="137"/>
                  </a:lnTo>
                  <a:lnTo>
                    <a:pt x="360" y="143"/>
                  </a:lnTo>
                  <a:lnTo>
                    <a:pt x="361" y="148"/>
                  </a:lnTo>
                  <a:lnTo>
                    <a:pt x="360" y="150"/>
                  </a:lnTo>
                  <a:lnTo>
                    <a:pt x="374" y="155"/>
                  </a:lnTo>
                  <a:lnTo>
                    <a:pt x="384" y="163"/>
                  </a:lnTo>
                  <a:lnTo>
                    <a:pt x="393" y="174"/>
                  </a:lnTo>
                  <a:lnTo>
                    <a:pt x="397" y="188"/>
                  </a:lnTo>
                  <a:lnTo>
                    <a:pt x="398" y="202"/>
                  </a:lnTo>
                  <a:lnTo>
                    <a:pt x="395" y="215"/>
                  </a:lnTo>
                  <a:lnTo>
                    <a:pt x="386" y="227"/>
                  </a:lnTo>
                  <a:lnTo>
                    <a:pt x="381" y="231"/>
                  </a:lnTo>
                  <a:lnTo>
                    <a:pt x="375" y="235"/>
                  </a:lnTo>
                  <a:lnTo>
                    <a:pt x="369" y="237"/>
                  </a:lnTo>
                  <a:lnTo>
                    <a:pt x="136" y="237"/>
                  </a:lnTo>
                  <a:lnTo>
                    <a:pt x="126" y="235"/>
                  </a:lnTo>
                  <a:lnTo>
                    <a:pt x="115" y="231"/>
                  </a:lnTo>
                  <a:lnTo>
                    <a:pt x="107" y="225"/>
                  </a:lnTo>
                  <a:lnTo>
                    <a:pt x="98" y="213"/>
                  </a:lnTo>
                  <a:lnTo>
                    <a:pt x="92" y="199"/>
                  </a:lnTo>
                  <a:lnTo>
                    <a:pt x="90" y="185"/>
                  </a:lnTo>
                  <a:lnTo>
                    <a:pt x="92" y="169"/>
                  </a:lnTo>
                  <a:lnTo>
                    <a:pt x="99" y="156"/>
                  </a:lnTo>
                  <a:lnTo>
                    <a:pt x="108" y="144"/>
                  </a:lnTo>
                  <a:lnTo>
                    <a:pt x="122" y="136"/>
                  </a:lnTo>
                  <a:lnTo>
                    <a:pt x="125" y="136"/>
                  </a:lnTo>
                  <a:lnTo>
                    <a:pt x="130" y="135"/>
                  </a:lnTo>
                  <a:lnTo>
                    <a:pt x="137" y="133"/>
                  </a:lnTo>
                  <a:lnTo>
                    <a:pt x="142" y="132"/>
                  </a:lnTo>
                  <a:lnTo>
                    <a:pt x="145" y="132"/>
                  </a:lnTo>
                  <a:lnTo>
                    <a:pt x="150" y="112"/>
                  </a:lnTo>
                  <a:lnTo>
                    <a:pt x="156" y="97"/>
                  </a:lnTo>
                  <a:lnTo>
                    <a:pt x="164" y="87"/>
                  </a:lnTo>
                  <a:lnTo>
                    <a:pt x="173" y="79"/>
                  </a:lnTo>
                  <a:lnTo>
                    <a:pt x="183" y="72"/>
                  </a:lnTo>
                  <a:lnTo>
                    <a:pt x="193" y="68"/>
                  </a:lnTo>
                  <a:lnTo>
                    <a:pt x="211" y="65"/>
                  </a:lnTo>
                  <a:close/>
                  <a:moveTo>
                    <a:pt x="224" y="0"/>
                  </a:moveTo>
                  <a:lnTo>
                    <a:pt x="233" y="3"/>
                  </a:lnTo>
                  <a:lnTo>
                    <a:pt x="245" y="5"/>
                  </a:lnTo>
                  <a:lnTo>
                    <a:pt x="257" y="10"/>
                  </a:lnTo>
                  <a:lnTo>
                    <a:pt x="269" y="17"/>
                  </a:lnTo>
                  <a:lnTo>
                    <a:pt x="280" y="27"/>
                  </a:lnTo>
                  <a:lnTo>
                    <a:pt x="290" y="40"/>
                  </a:lnTo>
                  <a:lnTo>
                    <a:pt x="299" y="57"/>
                  </a:lnTo>
                  <a:lnTo>
                    <a:pt x="304" y="78"/>
                  </a:lnTo>
                  <a:lnTo>
                    <a:pt x="302" y="78"/>
                  </a:lnTo>
                  <a:lnTo>
                    <a:pt x="295" y="78"/>
                  </a:lnTo>
                  <a:lnTo>
                    <a:pt x="286" y="80"/>
                  </a:lnTo>
                  <a:lnTo>
                    <a:pt x="278" y="84"/>
                  </a:lnTo>
                  <a:lnTo>
                    <a:pt x="276" y="82"/>
                  </a:lnTo>
                  <a:lnTo>
                    <a:pt x="273" y="78"/>
                  </a:lnTo>
                  <a:lnTo>
                    <a:pt x="267" y="71"/>
                  </a:lnTo>
                  <a:lnTo>
                    <a:pt x="259" y="66"/>
                  </a:lnTo>
                  <a:lnTo>
                    <a:pt x="249" y="60"/>
                  </a:lnTo>
                  <a:lnTo>
                    <a:pt x="236" y="56"/>
                  </a:lnTo>
                  <a:lnTo>
                    <a:pt x="223" y="54"/>
                  </a:lnTo>
                  <a:lnTo>
                    <a:pt x="206" y="55"/>
                  </a:lnTo>
                  <a:lnTo>
                    <a:pt x="187" y="59"/>
                  </a:lnTo>
                  <a:lnTo>
                    <a:pt x="166" y="67"/>
                  </a:lnTo>
                  <a:lnTo>
                    <a:pt x="151" y="84"/>
                  </a:lnTo>
                  <a:lnTo>
                    <a:pt x="140" y="103"/>
                  </a:lnTo>
                  <a:lnTo>
                    <a:pt x="135" y="121"/>
                  </a:lnTo>
                  <a:lnTo>
                    <a:pt x="132" y="122"/>
                  </a:lnTo>
                  <a:lnTo>
                    <a:pt x="127" y="123"/>
                  </a:lnTo>
                  <a:lnTo>
                    <a:pt x="120" y="125"/>
                  </a:lnTo>
                  <a:lnTo>
                    <a:pt x="111" y="129"/>
                  </a:lnTo>
                  <a:lnTo>
                    <a:pt x="103" y="134"/>
                  </a:lnTo>
                  <a:lnTo>
                    <a:pt x="94" y="141"/>
                  </a:lnTo>
                  <a:lnTo>
                    <a:pt x="86" y="152"/>
                  </a:lnTo>
                  <a:lnTo>
                    <a:pt x="80" y="165"/>
                  </a:lnTo>
                  <a:lnTo>
                    <a:pt x="77" y="183"/>
                  </a:lnTo>
                  <a:lnTo>
                    <a:pt x="78" y="195"/>
                  </a:lnTo>
                  <a:lnTo>
                    <a:pt x="81" y="209"/>
                  </a:lnTo>
                  <a:lnTo>
                    <a:pt x="88" y="220"/>
                  </a:lnTo>
                  <a:lnTo>
                    <a:pt x="84" y="220"/>
                  </a:lnTo>
                  <a:lnTo>
                    <a:pt x="76" y="220"/>
                  </a:lnTo>
                  <a:lnTo>
                    <a:pt x="65" y="220"/>
                  </a:lnTo>
                  <a:lnTo>
                    <a:pt x="55" y="220"/>
                  </a:lnTo>
                  <a:lnTo>
                    <a:pt x="47" y="220"/>
                  </a:lnTo>
                  <a:lnTo>
                    <a:pt x="43" y="220"/>
                  </a:lnTo>
                  <a:lnTo>
                    <a:pt x="41" y="220"/>
                  </a:lnTo>
                  <a:lnTo>
                    <a:pt x="37" y="218"/>
                  </a:lnTo>
                  <a:lnTo>
                    <a:pt x="30" y="215"/>
                  </a:lnTo>
                  <a:lnTo>
                    <a:pt x="22" y="210"/>
                  </a:lnTo>
                  <a:lnTo>
                    <a:pt x="13" y="203"/>
                  </a:lnTo>
                  <a:lnTo>
                    <a:pt x="6" y="193"/>
                  </a:lnTo>
                  <a:lnTo>
                    <a:pt x="2" y="180"/>
                  </a:lnTo>
                  <a:lnTo>
                    <a:pt x="0" y="163"/>
                  </a:lnTo>
                  <a:lnTo>
                    <a:pt x="2" y="152"/>
                  </a:lnTo>
                  <a:lnTo>
                    <a:pt x="5" y="141"/>
                  </a:lnTo>
                  <a:lnTo>
                    <a:pt x="11" y="132"/>
                  </a:lnTo>
                  <a:lnTo>
                    <a:pt x="20" y="124"/>
                  </a:lnTo>
                  <a:lnTo>
                    <a:pt x="31" y="117"/>
                  </a:lnTo>
                  <a:lnTo>
                    <a:pt x="48" y="112"/>
                  </a:lnTo>
                  <a:lnTo>
                    <a:pt x="48" y="104"/>
                  </a:lnTo>
                  <a:lnTo>
                    <a:pt x="49" y="95"/>
                  </a:lnTo>
                  <a:lnTo>
                    <a:pt x="51" y="85"/>
                  </a:lnTo>
                  <a:lnTo>
                    <a:pt x="55" y="73"/>
                  </a:lnTo>
                  <a:lnTo>
                    <a:pt x="62" y="62"/>
                  </a:lnTo>
                  <a:lnTo>
                    <a:pt x="75" y="50"/>
                  </a:lnTo>
                  <a:lnTo>
                    <a:pt x="86" y="44"/>
                  </a:lnTo>
                  <a:lnTo>
                    <a:pt x="99" y="39"/>
                  </a:lnTo>
                  <a:lnTo>
                    <a:pt x="112" y="38"/>
                  </a:lnTo>
                  <a:lnTo>
                    <a:pt x="128" y="40"/>
                  </a:lnTo>
                  <a:lnTo>
                    <a:pt x="146" y="46"/>
                  </a:lnTo>
                  <a:lnTo>
                    <a:pt x="149" y="41"/>
                  </a:lnTo>
                  <a:lnTo>
                    <a:pt x="153" y="35"/>
                  </a:lnTo>
                  <a:lnTo>
                    <a:pt x="159" y="28"/>
                  </a:lnTo>
                  <a:lnTo>
                    <a:pt x="166" y="20"/>
                  </a:lnTo>
                  <a:lnTo>
                    <a:pt x="177" y="13"/>
                  </a:lnTo>
                  <a:lnTo>
                    <a:pt x="189" y="7"/>
                  </a:lnTo>
                  <a:lnTo>
                    <a:pt x="205" y="3"/>
                  </a:lnTo>
                  <a:lnTo>
                    <a:pt x="224"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TextBox 50">
              <a:extLst>
                <a:ext uri="{FF2B5EF4-FFF2-40B4-BE49-F238E27FC236}">
                  <a16:creationId xmlns:a16="http://schemas.microsoft.com/office/drawing/2014/main" id="{EE1CDFEA-B126-B199-5E35-9E898A956960}"/>
                </a:ext>
              </a:extLst>
            </p:cNvPr>
            <p:cNvSpPr txBox="1"/>
            <p:nvPr/>
          </p:nvSpPr>
          <p:spPr>
            <a:xfrm>
              <a:off x="1602272" y="3484637"/>
              <a:ext cx="1377690" cy="605258"/>
            </a:xfrm>
            <a:prstGeom prst="rect">
              <a:avLst/>
            </a:prstGeom>
            <a:noFill/>
          </p:spPr>
          <p:txBody>
            <a:bodyPr wrap="square" rtlCol="0">
              <a:spAutoFit/>
            </a:bodyPr>
            <a:lstStyle/>
            <a:p>
              <a:pPr algn="ctr"/>
              <a:r>
                <a:rPr lang="en-US" sz="1200" dirty="0">
                  <a:solidFill>
                    <a:schemeClr val="tx2">
                      <a:lumMod val="60000"/>
                      <a:lumOff val="40000"/>
                    </a:schemeClr>
                  </a:solidFill>
                  <a:latin typeface="Roboto" pitchFamily="2" charset="0"/>
                  <a:ea typeface="Roboto" pitchFamily="2" charset="0"/>
                  <a:cs typeface="Open Sans Condensed" pitchFamily="34" charset="0"/>
                </a:rPr>
                <a:t>Local Entity Issues PAQ</a:t>
              </a:r>
            </a:p>
          </p:txBody>
        </p:sp>
        <p:sp>
          <p:nvSpPr>
            <p:cNvPr id="52" name="TextBox 51">
              <a:extLst>
                <a:ext uri="{FF2B5EF4-FFF2-40B4-BE49-F238E27FC236}">
                  <a16:creationId xmlns:a16="http://schemas.microsoft.com/office/drawing/2014/main" id="{01FDA6C3-571A-98E2-1017-6102CCFE6247}"/>
                </a:ext>
              </a:extLst>
            </p:cNvPr>
            <p:cNvSpPr txBox="1"/>
            <p:nvPr/>
          </p:nvSpPr>
          <p:spPr>
            <a:xfrm>
              <a:off x="3374971" y="3424695"/>
              <a:ext cx="1707784" cy="685959"/>
            </a:xfrm>
            <a:prstGeom prst="rect">
              <a:avLst/>
            </a:prstGeom>
            <a:noFill/>
          </p:spPr>
          <p:txBody>
            <a:bodyPr wrap="square" rtlCol="0">
              <a:spAutoFit/>
            </a:bodyPr>
            <a:lstStyle/>
            <a:p>
              <a:pPr algn="ctr"/>
              <a:r>
                <a:rPr lang="en-US" sz="1400" dirty="0">
                  <a:solidFill>
                    <a:schemeClr val="tx2">
                      <a:lumMod val="60000"/>
                      <a:lumOff val="40000"/>
                    </a:schemeClr>
                  </a:solidFill>
                  <a:latin typeface="Roboto" pitchFamily="2" charset="0"/>
                  <a:ea typeface="Roboto" pitchFamily="2" charset="0"/>
                  <a:cs typeface="Open Sans Condensed" pitchFamily="34" charset="0"/>
                </a:rPr>
                <a:t>Vendor Responds</a:t>
              </a:r>
            </a:p>
          </p:txBody>
        </p:sp>
        <p:sp>
          <p:nvSpPr>
            <p:cNvPr id="53" name="TextBox 52">
              <a:extLst>
                <a:ext uri="{FF2B5EF4-FFF2-40B4-BE49-F238E27FC236}">
                  <a16:creationId xmlns:a16="http://schemas.microsoft.com/office/drawing/2014/main" id="{F7590AB9-6D08-32FA-1950-74671C65F6BE}"/>
                </a:ext>
              </a:extLst>
            </p:cNvPr>
            <p:cNvSpPr txBox="1"/>
            <p:nvPr/>
          </p:nvSpPr>
          <p:spPr>
            <a:xfrm>
              <a:off x="5487621" y="3362380"/>
              <a:ext cx="1377690" cy="605258"/>
            </a:xfrm>
            <a:prstGeom prst="rect">
              <a:avLst/>
            </a:prstGeom>
            <a:noFill/>
          </p:spPr>
          <p:txBody>
            <a:bodyPr wrap="square" rtlCol="0">
              <a:spAutoFit/>
            </a:bodyPr>
            <a:lstStyle/>
            <a:p>
              <a:pPr algn="ctr"/>
              <a:r>
                <a:rPr lang="en-US" sz="1200" dirty="0">
                  <a:solidFill>
                    <a:schemeClr val="tx2">
                      <a:lumMod val="60000"/>
                      <a:lumOff val="40000"/>
                    </a:schemeClr>
                  </a:solidFill>
                  <a:latin typeface="Roboto" pitchFamily="2" charset="0"/>
                  <a:ea typeface="Roboto" pitchFamily="2" charset="0"/>
                  <a:cs typeface="Open Sans Condensed" pitchFamily="34" charset="0"/>
                </a:rPr>
                <a:t>Local Entity Evaluates</a:t>
              </a:r>
            </a:p>
          </p:txBody>
        </p:sp>
        <p:sp>
          <p:nvSpPr>
            <p:cNvPr id="54" name="TextBox 53">
              <a:extLst>
                <a:ext uri="{FF2B5EF4-FFF2-40B4-BE49-F238E27FC236}">
                  <a16:creationId xmlns:a16="http://schemas.microsoft.com/office/drawing/2014/main" id="{D9DF13BC-C3B5-01E6-CCC2-7E362229B151}"/>
                </a:ext>
              </a:extLst>
            </p:cNvPr>
            <p:cNvSpPr txBox="1"/>
            <p:nvPr/>
          </p:nvSpPr>
          <p:spPr>
            <a:xfrm>
              <a:off x="7371766" y="3424696"/>
              <a:ext cx="1665157" cy="685959"/>
            </a:xfrm>
            <a:prstGeom prst="rect">
              <a:avLst/>
            </a:prstGeom>
            <a:noFill/>
          </p:spPr>
          <p:txBody>
            <a:bodyPr wrap="square" rtlCol="0">
              <a:spAutoFit/>
            </a:bodyPr>
            <a:lstStyle/>
            <a:p>
              <a:pPr algn="ctr"/>
              <a:r>
                <a:rPr lang="en-US" sz="1400" dirty="0">
                  <a:solidFill>
                    <a:schemeClr val="tx2">
                      <a:lumMod val="60000"/>
                      <a:lumOff val="40000"/>
                    </a:schemeClr>
                  </a:solidFill>
                  <a:latin typeface="Roboto" pitchFamily="2" charset="0"/>
                  <a:ea typeface="Roboto" pitchFamily="2" charset="0"/>
                  <a:cs typeface="Open Sans Condensed" pitchFamily="34" charset="0"/>
                </a:rPr>
                <a:t>Award Notification</a:t>
              </a:r>
            </a:p>
          </p:txBody>
        </p:sp>
        <p:sp>
          <p:nvSpPr>
            <p:cNvPr id="55" name="TextBox 54">
              <a:extLst>
                <a:ext uri="{FF2B5EF4-FFF2-40B4-BE49-F238E27FC236}">
                  <a16:creationId xmlns:a16="http://schemas.microsoft.com/office/drawing/2014/main" id="{E7A877F3-59E7-3AB4-F263-EC4CF33A0DD7}"/>
                </a:ext>
              </a:extLst>
            </p:cNvPr>
            <p:cNvSpPr txBox="1"/>
            <p:nvPr/>
          </p:nvSpPr>
          <p:spPr>
            <a:xfrm>
              <a:off x="9424967" y="3484637"/>
              <a:ext cx="1377690" cy="685959"/>
            </a:xfrm>
            <a:prstGeom prst="rect">
              <a:avLst/>
            </a:prstGeom>
            <a:noFill/>
          </p:spPr>
          <p:txBody>
            <a:bodyPr wrap="square" rtlCol="0">
              <a:spAutoFit/>
            </a:bodyPr>
            <a:lstStyle/>
            <a:p>
              <a:pPr algn="ctr"/>
              <a:r>
                <a:rPr lang="en-US" sz="1400" dirty="0">
                  <a:solidFill>
                    <a:schemeClr val="tx2">
                      <a:lumMod val="60000"/>
                      <a:lumOff val="40000"/>
                    </a:schemeClr>
                  </a:solidFill>
                  <a:latin typeface="Roboto" pitchFamily="2" charset="0"/>
                  <a:ea typeface="Roboto" pitchFamily="2" charset="0"/>
                  <a:cs typeface="Open Sans Condensed" pitchFamily="34" charset="0"/>
                </a:rPr>
                <a:t>Project Starts</a:t>
              </a:r>
            </a:p>
          </p:txBody>
        </p:sp>
        <p:sp>
          <p:nvSpPr>
            <p:cNvPr id="56" name="Freeform 11">
              <a:extLst>
                <a:ext uri="{FF2B5EF4-FFF2-40B4-BE49-F238E27FC236}">
                  <a16:creationId xmlns:a16="http://schemas.microsoft.com/office/drawing/2014/main" id="{44F6D0F2-7F3A-71CB-CCBE-7D02754C7CB3}"/>
                </a:ext>
              </a:extLst>
            </p:cNvPr>
            <p:cNvSpPr>
              <a:spLocks/>
            </p:cNvSpPr>
            <p:nvPr/>
          </p:nvSpPr>
          <p:spPr bwMode="auto">
            <a:xfrm>
              <a:off x="1128588" y="1319422"/>
              <a:ext cx="1121912" cy="1148089"/>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11">
              <a:extLst>
                <a:ext uri="{FF2B5EF4-FFF2-40B4-BE49-F238E27FC236}">
                  <a16:creationId xmlns:a16="http://schemas.microsoft.com/office/drawing/2014/main" id="{C797990C-26AA-3010-D9C6-67E72CD5D82B}"/>
                </a:ext>
              </a:extLst>
            </p:cNvPr>
            <p:cNvSpPr>
              <a:spLocks/>
            </p:cNvSpPr>
            <p:nvPr/>
          </p:nvSpPr>
          <p:spPr bwMode="auto">
            <a:xfrm>
              <a:off x="5082755" y="1319422"/>
              <a:ext cx="1121912" cy="1148089"/>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1">
              <a:extLst>
                <a:ext uri="{FF2B5EF4-FFF2-40B4-BE49-F238E27FC236}">
                  <a16:creationId xmlns:a16="http://schemas.microsoft.com/office/drawing/2014/main" id="{D2DBAA01-A2AD-461F-6C87-375D50877C07}"/>
                </a:ext>
              </a:extLst>
            </p:cNvPr>
            <p:cNvSpPr>
              <a:spLocks/>
            </p:cNvSpPr>
            <p:nvPr/>
          </p:nvSpPr>
          <p:spPr bwMode="auto">
            <a:xfrm>
              <a:off x="9036923" y="1319422"/>
              <a:ext cx="1121912" cy="1148089"/>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11">
              <a:extLst>
                <a:ext uri="{FF2B5EF4-FFF2-40B4-BE49-F238E27FC236}">
                  <a16:creationId xmlns:a16="http://schemas.microsoft.com/office/drawing/2014/main" id="{52422167-BE6E-8C81-1D89-882502DDDF26}"/>
                </a:ext>
              </a:extLst>
            </p:cNvPr>
            <p:cNvSpPr>
              <a:spLocks/>
            </p:cNvSpPr>
            <p:nvPr/>
          </p:nvSpPr>
          <p:spPr bwMode="auto">
            <a:xfrm flipV="1">
              <a:off x="3072551" y="4961162"/>
              <a:ext cx="1121912" cy="1148089"/>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0" name="Freeform 11">
              <a:extLst>
                <a:ext uri="{FF2B5EF4-FFF2-40B4-BE49-F238E27FC236}">
                  <a16:creationId xmlns:a16="http://schemas.microsoft.com/office/drawing/2014/main" id="{2E5C6B24-0F6F-5197-B0F3-4103512F011E}"/>
                </a:ext>
              </a:extLst>
            </p:cNvPr>
            <p:cNvSpPr>
              <a:spLocks/>
            </p:cNvSpPr>
            <p:nvPr/>
          </p:nvSpPr>
          <p:spPr bwMode="auto">
            <a:xfrm flipV="1">
              <a:off x="7127198" y="4961162"/>
              <a:ext cx="1121912" cy="1148089"/>
            </a:xfrm>
            <a:custGeom>
              <a:avLst/>
              <a:gdLst>
                <a:gd name="T0" fmla="*/ 331 w 697"/>
                <a:gd name="T1" fmla="*/ 0 h 696"/>
                <a:gd name="T2" fmla="*/ 379 w 697"/>
                <a:gd name="T3" fmla="*/ 1 h 696"/>
                <a:gd name="T4" fmla="*/ 425 w 697"/>
                <a:gd name="T5" fmla="*/ 8 h 696"/>
                <a:gd name="T6" fmla="*/ 469 w 697"/>
                <a:gd name="T7" fmla="*/ 21 h 696"/>
                <a:gd name="T8" fmla="*/ 509 w 697"/>
                <a:gd name="T9" fmla="*/ 40 h 696"/>
                <a:gd name="T10" fmla="*/ 548 w 697"/>
                <a:gd name="T11" fmla="*/ 63 h 696"/>
                <a:gd name="T12" fmla="*/ 582 w 697"/>
                <a:gd name="T13" fmla="*/ 91 h 696"/>
                <a:gd name="T14" fmla="*/ 614 w 697"/>
                <a:gd name="T15" fmla="*/ 122 h 696"/>
                <a:gd name="T16" fmla="*/ 641 w 697"/>
                <a:gd name="T17" fmla="*/ 158 h 696"/>
                <a:gd name="T18" fmla="*/ 663 w 697"/>
                <a:gd name="T19" fmla="*/ 197 h 696"/>
                <a:gd name="T20" fmla="*/ 679 w 697"/>
                <a:gd name="T21" fmla="*/ 240 h 696"/>
                <a:gd name="T22" fmla="*/ 691 w 697"/>
                <a:gd name="T23" fmla="*/ 285 h 696"/>
                <a:gd name="T24" fmla="*/ 697 w 697"/>
                <a:gd name="T25" fmla="*/ 332 h 696"/>
                <a:gd name="T26" fmla="*/ 696 w 697"/>
                <a:gd name="T27" fmla="*/ 374 h 696"/>
                <a:gd name="T28" fmla="*/ 691 w 697"/>
                <a:gd name="T29" fmla="*/ 416 h 696"/>
                <a:gd name="T30" fmla="*/ 680 w 697"/>
                <a:gd name="T31" fmla="*/ 456 h 696"/>
                <a:gd name="T32" fmla="*/ 666 w 697"/>
                <a:gd name="T33" fmla="*/ 493 h 696"/>
                <a:gd name="T34" fmla="*/ 647 w 697"/>
                <a:gd name="T35" fmla="*/ 529 h 696"/>
                <a:gd name="T36" fmla="*/ 624 w 697"/>
                <a:gd name="T37" fmla="*/ 562 h 696"/>
                <a:gd name="T38" fmla="*/ 598 w 697"/>
                <a:gd name="T39" fmla="*/ 592 h 696"/>
                <a:gd name="T40" fmla="*/ 692 w 697"/>
                <a:gd name="T41" fmla="*/ 692 h 696"/>
                <a:gd name="T42" fmla="*/ 526 w 697"/>
                <a:gd name="T43" fmla="*/ 648 h 696"/>
                <a:gd name="T44" fmla="*/ 489 w 697"/>
                <a:gd name="T45" fmla="*/ 667 h 696"/>
                <a:gd name="T46" fmla="*/ 450 w 697"/>
                <a:gd name="T47" fmla="*/ 682 h 696"/>
                <a:gd name="T48" fmla="*/ 408 w 697"/>
                <a:gd name="T49" fmla="*/ 692 h 696"/>
                <a:gd name="T50" fmla="*/ 366 w 697"/>
                <a:gd name="T51" fmla="*/ 696 h 696"/>
                <a:gd name="T52" fmla="*/ 318 w 697"/>
                <a:gd name="T53" fmla="*/ 695 h 696"/>
                <a:gd name="T54" fmla="*/ 272 w 697"/>
                <a:gd name="T55" fmla="*/ 689 h 696"/>
                <a:gd name="T56" fmla="*/ 228 w 697"/>
                <a:gd name="T57" fmla="*/ 676 h 696"/>
                <a:gd name="T58" fmla="*/ 188 w 697"/>
                <a:gd name="T59" fmla="*/ 658 h 696"/>
                <a:gd name="T60" fmla="*/ 149 w 697"/>
                <a:gd name="T61" fmla="*/ 635 h 696"/>
                <a:gd name="T62" fmla="*/ 115 w 697"/>
                <a:gd name="T63" fmla="*/ 607 h 696"/>
                <a:gd name="T64" fmla="*/ 83 w 697"/>
                <a:gd name="T65" fmla="*/ 574 h 696"/>
                <a:gd name="T66" fmla="*/ 56 w 697"/>
                <a:gd name="T67" fmla="*/ 539 h 696"/>
                <a:gd name="T68" fmla="*/ 34 w 697"/>
                <a:gd name="T69" fmla="*/ 499 h 696"/>
                <a:gd name="T70" fmla="*/ 18 w 697"/>
                <a:gd name="T71" fmla="*/ 458 h 696"/>
                <a:gd name="T72" fmla="*/ 6 w 697"/>
                <a:gd name="T73" fmla="*/ 412 h 696"/>
                <a:gd name="T74" fmla="*/ 0 w 697"/>
                <a:gd name="T75" fmla="*/ 365 h 696"/>
                <a:gd name="T76" fmla="*/ 1 w 697"/>
                <a:gd name="T77" fmla="*/ 318 h 696"/>
                <a:gd name="T78" fmla="*/ 8 w 697"/>
                <a:gd name="T79" fmla="*/ 272 h 696"/>
                <a:gd name="T80" fmla="*/ 21 w 697"/>
                <a:gd name="T81" fmla="*/ 228 h 696"/>
                <a:gd name="T82" fmla="*/ 40 w 697"/>
                <a:gd name="T83" fmla="*/ 187 h 696"/>
                <a:gd name="T84" fmla="*/ 63 w 697"/>
                <a:gd name="T85" fmla="*/ 149 h 696"/>
                <a:gd name="T86" fmla="*/ 91 w 697"/>
                <a:gd name="T87" fmla="*/ 114 h 696"/>
                <a:gd name="T88" fmla="*/ 123 w 697"/>
                <a:gd name="T89" fmla="*/ 83 h 696"/>
                <a:gd name="T90" fmla="*/ 158 w 697"/>
                <a:gd name="T91" fmla="*/ 56 h 696"/>
                <a:gd name="T92" fmla="*/ 198 w 697"/>
                <a:gd name="T93" fmla="*/ 34 h 696"/>
                <a:gd name="T94" fmla="*/ 240 w 697"/>
                <a:gd name="T95" fmla="*/ 17 h 696"/>
                <a:gd name="T96" fmla="*/ 284 w 697"/>
                <a:gd name="T97" fmla="*/ 5 h 696"/>
                <a:gd name="T98" fmla="*/ 331 w 697"/>
                <a:gd name="T9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7" h="696">
                  <a:moveTo>
                    <a:pt x="331" y="0"/>
                  </a:moveTo>
                  <a:lnTo>
                    <a:pt x="379" y="1"/>
                  </a:lnTo>
                  <a:lnTo>
                    <a:pt x="425" y="8"/>
                  </a:lnTo>
                  <a:lnTo>
                    <a:pt x="469" y="21"/>
                  </a:lnTo>
                  <a:lnTo>
                    <a:pt x="509" y="40"/>
                  </a:lnTo>
                  <a:lnTo>
                    <a:pt x="548" y="63"/>
                  </a:lnTo>
                  <a:lnTo>
                    <a:pt x="582" y="91"/>
                  </a:lnTo>
                  <a:lnTo>
                    <a:pt x="614" y="122"/>
                  </a:lnTo>
                  <a:lnTo>
                    <a:pt x="641" y="158"/>
                  </a:lnTo>
                  <a:lnTo>
                    <a:pt x="663" y="197"/>
                  </a:lnTo>
                  <a:lnTo>
                    <a:pt x="679" y="240"/>
                  </a:lnTo>
                  <a:lnTo>
                    <a:pt x="691" y="285"/>
                  </a:lnTo>
                  <a:lnTo>
                    <a:pt x="697" y="332"/>
                  </a:lnTo>
                  <a:lnTo>
                    <a:pt x="696" y="374"/>
                  </a:lnTo>
                  <a:lnTo>
                    <a:pt x="691" y="416"/>
                  </a:lnTo>
                  <a:lnTo>
                    <a:pt x="680" y="456"/>
                  </a:lnTo>
                  <a:lnTo>
                    <a:pt x="666" y="493"/>
                  </a:lnTo>
                  <a:lnTo>
                    <a:pt x="647" y="529"/>
                  </a:lnTo>
                  <a:lnTo>
                    <a:pt x="624" y="562"/>
                  </a:lnTo>
                  <a:lnTo>
                    <a:pt x="598" y="592"/>
                  </a:lnTo>
                  <a:lnTo>
                    <a:pt x="692" y="692"/>
                  </a:lnTo>
                  <a:lnTo>
                    <a:pt x="526" y="648"/>
                  </a:lnTo>
                  <a:lnTo>
                    <a:pt x="489" y="667"/>
                  </a:lnTo>
                  <a:lnTo>
                    <a:pt x="450" y="682"/>
                  </a:lnTo>
                  <a:lnTo>
                    <a:pt x="408" y="692"/>
                  </a:lnTo>
                  <a:lnTo>
                    <a:pt x="366" y="696"/>
                  </a:lnTo>
                  <a:lnTo>
                    <a:pt x="318" y="695"/>
                  </a:lnTo>
                  <a:lnTo>
                    <a:pt x="272" y="689"/>
                  </a:lnTo>
                  <a:lnTo>
                    <a:pt x="228" y="676"/>
                  </a:lnTo>
                  <a:lnTo>
                    <a:pt x="188" y="658"/>
                  </a:lnTo>
                  <a:lnTo>
                    <a:pt x="149" y="635"/>
                  </a:lnTo>
                  <a:lnTo>
                    <a:pt x="115" y="607"/>
                  </a:lnTo>
                  <a:lnTo>
                    <a:pt x="83" y="574"/>
                  </a:lnTo>
                  <a:lnTo>
                    <a:pt x="56" y="539"/>
                  </a:lnTo>
                  <a:lnTo>
                    <a:pt x="34" y="499"/>
                  </a:lnTo>
                  <a:lnTo>
                    <a:pt x="18" y="458"/>
                  </a:lnTo>
                  <a:lnTo>
                    <a:pt x="6" y="412"/>
                  </a:lnTo>
                  <a:lnTo>
                    <a:pt x="0" y="365"/>
                  </a:lnTo>
                  <a:lnTo>
                    <a:pt x="1" y="318"/>
                  </a:lnTo>
                  <a:lnTo>
                    <a:pt x="8" y="272"/>
                  </a:lnTo>
                  <a:lnTo>
                    <a:pt x="21" y="228"/>
                  </a:lnTo>
                  <a:lnTo>
                    <a:pt x="40" y="187"/>
                  </a:lnTo>
                  <a:lnTo>
                    <a:pt x="63" y="149"/>
                  </a:lnTo>
                  <a:lnTo>
                    <a:pt x="91" y="114"/>
                  </a:lnTo>
                  <a:lnTo>
                    <a:pt x="123" y="83"/>
                  </a:lnTo>
                  <a:lnTo>
                    <a:pt x="158" y="56"/>
                  </a:lnTo>
                  <a:lnTo>
                    <a:pt x="198" y="34"/>
                  </a:lnTo>
                  <a:lnTo>
                    <a:pt x="240" y="17"/>
                  </a:lnTo>
                  <a:lnTo>
                    <a:pt x="284" y="5"/>
                  </a:lnTo>
                  <a:lnTo>
                    <a:pt x="331" y="0"/>
                  </a:lnTo>
                  <a:close/>
                </a:path>
              </a:pathLst>
            </a:custGeom>
            <a:noFill/>
            <a:ln w="127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TextBox 60">
              <a:extLst>
                <a:ext uri="{FF2B5EF4-FFF2-40B4-BE49-F238E27FC236}">
                  <a16:creationId xmlns:a16="http://schemas.microsoft.com/office/drawing/2014/main" id="{9D1FFA27-0E72-DF20-68B8-93D5C1B3F127}"/>
                </a:ext>
              </a:extLst>
            </p:cNvPr>
            <p:cNvSpPr txBox="1"/>
            <p:nvPr/>
          </p:nvSpPr>
          <p:spPr>
            <a:xfrm>
              <a:off x="5042825" y="1550481"/>
              <a:ext cx="1201773" cy="484207"/>
            </a:xfrm>
            <a:prstGeom prst="rect">
              <a:avLst/>
            </a:prstGeom>
            <a:noFill/>
          </p:spPr>
          <p:txBody>
            <a:bodyPr wrap="square" rtlCol="0">
              <a:spAutoFit/>
            </a:bodyPr>
            <a:lstStyle/>
            <a:p>
              <a:pPr algn="ctr"/>
              <a:r>
                <a:rPr lang="en-US" b="1" dirty="0">
                  <a:solidFill>
                    <a:schemeClr val="accent4"/>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Step3</a:t>
              </a:r>
            </a:p>
          </p:txBody>
        </p:sp>
        <p:sp>
          <p:nvSpPr>
            <p:cNvPr id="62" name="TextBox 61">
              <a:extLst>
                <a:ext uri="{FF2B5EF4-FFF2-40B4-BE49-F238E27FC236}">
                  <a16:creationId xmlns:a16="http://schemas.microsoft.com/office/drawing/2014/main" id="{E5F19CE0-9B26-0C0C-91F3-571BDEBA310B}"/>
                </a:ext>
              </a:extLst>
            </p:cNvPr>
            <p:cNvSpPr txBox="1"/>
            <p:nvPr/>
          </p:nvSpPr>
          <p:spPr>
            <a:xfrm>
              <a:off x="1088657" y="1550481"/>
              <a:ext cx="1201773" cy="484207"/>
            </a:xfrm>
            <a:prstGeom prst="rect">
              <a:avLst/>
            </a:prstGeom>
            <a:noFill/>
          </p:spPr>
          <p:txBody>
            <a:bodyPr wrap="square" rtlCol="0">
              <a:spAutoFit/>
            </a:bodyPr>
            <a:lstStyle/>
            <a:p>
              <a:pPr algn="ctr"/>
              <a:r>
                <a:rPr lang="en-US" b="1" dirty="0">
                  <a:solidFill>
                    <a:schemeClr val="accent2"/>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1</a:t>
              </a:r>
            </a:p>
          </p:txBody>
        </p:sp>
        <p:sp>
          <p:nvSpPr>
            <p:cNvPr id="63" name="TextBox 62">
              <a:extLst>
                <a:ext uri="{FF2B5EF4-FFF2-40B4-BE49-F238E27FC236}">
                  <a16:creationId xmlns:a16="http://schemas.microsoft.com/office/drawing/2014/main" id="{47784FC5-A9F2-789D-99BB-044C4638A4D8}"/>
                </a:ext>
              </a:extLst>
            </p:cNvPr>
            <p:cNvSpPr txBox="1"/>
            <p:nvPr/>
          </p:nvSpPr>
          <p:spPr>
            <a:xfrm>
              <a:off x="3032620" y="5192221"/>
              <a:ext cx="1201773" cy="484207"/>
            </a:xfrm>
            <a:prstGeom prst="rect">
              <a:avLst/>
            </a:prstGeom>
            <a:noFill/>
          </p:spPr>
          <p:txBody>
            <a:bodyPr wrap="square" rtlCol="0">
              <a:spAutoFit/>
            </a:bodyPr>
            <a:lstStyle/>
            <a:p>
              <a:pPr algn="ctr"/>
              <a:r>
                <a:rPr lang="en-US" b="1" dirty="0">
                  <a:solidFill>
                    <a:schemeClr val="accent3"/>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2</a:t>
              </a:r>
            </a:p>
          </p:txBody>
        </p:sp>
        <p:sp>
          <p:nvSpPr>
            <p:cNvPr id="64" name="TextBox 63">
              <a:extLst>
                <a:ext uri="{FF2B5EF4-FFF2-40B4-BE49-F238E27FC236}">
                  <a16:creationId xmlns:a16="http://schemas.microsoft.com/office/drawing/2014/main" id="{A12B1263-3DD1-722D-86D1-B1DCFA4C058D}"/>
                </a:ext>
              </a:extLst>
            </p:cNvPr>
            <p:cNvSpPr txBox="1"/>
            <p:nvPr/>
          </p:nvSpPr>
          <p:spPr>
            <a:xfrm>
              <a:off x="7088082" y="5192221"/>
              <a:ext cx="1201773" cy="369332"/>
            </a:xfrm>
            <a:prstGeom prst="rect">
              <a:avLst/>
            </a:prstGeom>
            <a:noFill/>
          </p:spPr>
          <p:txBody>
            <a:bodyPr wrap="square" rtlCol="0">
              <a:spAutoFit/>
            </a:bodyPr>
            <a:lstStyle/>
            <a:p>
              <a:pPr algn="ctr"/>
              <a:r>
                <a:rPr lang="en-US" b="1" dirty="0">
                  <a:solidFill>
                    <a:schemeClr val="tx2"/>
                  </a:solidFill>
                  <a:effectLst>
                    <a:outerShdw blurRad="38100" dist="38100" dir="2700000" algn="tl">
                      <a:srgbClr val="000000">
                        <a:alpha val="43137"/>
                      </a:srgbClr>
                    </a:outerShdw>
                  </a:effectLst>
                  <a:latin typeface="Roboto" pitchFamily="2" charset="0"/>
                  <a:ea typeface="Roboto" pitchFamily="2" charset="0"/>
                  <a:cs typeface="Open Sans Condensed" pitchFamily="34" charset="0"/>
                </a:rPr>
                <a:t>Step 4</a:t>
              </a:r>
            </a:p>
          </p:txBody>
        </p:sp>
      </p:grpSp>
    </p:spTree>
    <p:extLst>
      <p:ext uri="{BB962C8B-B14F-4D97-AF65-F5344CB8AC3E}">
        <p14:creationId xmlns:p14="http://schemas.microsoft.com/office/powerpoint/2010/main" val="137009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5708979-052C-9BC4-C0CA-F5D36F367577}"/>
              </a:ext>
            </a:extLst>
          </p:cNvPr>
          <p:cNvGraphicFramePr/>
          <p:nvPr>
            <p:extLst>
              <p:ext uri="{D42A27DB-BD31-4B8C-83A1-F6EECF244321}">
                <p14:modId xmlns:p14="http://schemas.microsoft.com/office/powerpoint/2010/main" val="2867771843"/>
              </p:ext>
            </p:extLst>
          </p:nvPr>
        </p:nvGraphicFramePr>
        <p:xfrm>
          <a:off x="402609" y="719667"/>
          <a:ext cx="11723427" cy="5333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597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A7280DA-87EA-4586-8363-0E681DDB0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7" name="Rectangle 36">
            <a:extLst>
              <a:ext uri="{FF2B5EF4-FFF2-40B4-BE49-F238E27FC236}">
                <a16:creationId xmlns:a16="http://schemas.microsoft.com/office/drawing/2014/main" id="{03D44D32-7E57-4560-A1F9-78DACBC3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9" name="Straight Connector 38">
            <a:extLst>
              <a:ext uri="{FF2B5EF4-FFF2-40B4-BE49-F238E27FC236}">
                <a16:creationId xmlns:a16="http://schemas.microsoft.com/office/drawing/2014/main" id="{FAC10E55-DD22-414D-96C8-AF83F3665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36FB3E6D-D5F5-4999-A4A0-8CC060459B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382CF238-2FCF-6AAC-995B-3F6BA32D6662}"/>
              </a:ext>
            </a:extLst>
          </p:cNvPr>
          <p:cNvSpPr>
            <a:spLocks noGrp="1"/>
          </p:cNvSpPr>
          <p:nvPr>
            <p:ph type="title"/>
          </p:nvPr>
        </p:nvSpPr>
        <p:spPr>
          <a:xfrm>
            <a:off x="4974771" y="634946"/>
            <a:ext cx="6574972" cy="1450757"/>
          </a:xfrm>
        </p:spPr>
        <p:txBody>
          <a:bodyPr vert="horz" lIns="91440" tIns="45720" rIns="91440" bIns="45720" rtlCol="0" anchor="b">
            <a:normAutofit/>
          </a:bodyPr>
          <a:lstStyle/>
          <a:p>
            <a:r>
              <a:rPr lang="en-US" sz="4100"/>
              <a:t>NG911 GIS Data Remediation Services Requirements</a:t>
            </a:r>
          </a:p>
        </p:txBody>
      </p:sp>
      <p:pic>
        <p:nvPicPr>
          <p:cNvPr id="13" name="Content Placeholder 12" descr="A white and black document with text&#10;&#10;Description automatically generated">
            <a:extLst>
              <a:ext uri="{FF2B5EF4-FFF2-40B4-BE49-F238E27FC236}">
                <a16:creationId xmlns:a16="http://schemas.microsoft.com/office/drawing/2014/main" id="{C234639B-EFD2-CEBD-F1D8-8F1A371A55AE}"/>
              </a:ext>
            </a:extLst>
          </p:cNvPr>
          <p:cNvPicPr>
            <a:picLocks noGrp="1" noChangeAspect="1"/>
          </p:cNvPicPr>
          <p:nvPr>
            <p:ph sz="half" idx="1"/>
          </p:nvPr>
        </p:nvPicPr>
        <p:blipFill rotWithShape="1">
          <a:blip r:embed="rId2"/>
          <a:srcRect r="605"/>
          <a:stretch/>
        </p:blipFill>
        <p:spPr>
          <a:xfrm>
            <a:off x="633999" y="640081"/>
            <a:ext cx="4001315" cy="5314406"/>
          </a:xfrm>
          <a:prstGeom prst="rect">
            <a:avLst/>
          </a:prstGeom>
        </p:spPr>
      </p:pic>
      <p:cxnSp>
        <p:nvCxnSpPr>
          <p:cNvPr id="43" name="Straight Connector 42">
            <a:extLst>
              <a:ext uri="{FF2B5EF4-FFF2-40B4-BE49-F238E27FC236}">
                <a16:creationId xmlns:a16="http://schemas.microsoft.com/office/drawing/2014/main" id="{B723AC9B-FC09-42DE-AA53-88EF5709B37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10">
            <a:extLst>
              <a:ext uri="{FF2B5EF4-FFF2-40B4-BE49-F238E27FC236}">
                <a16:creationId xmlns:a16="http://schemas.microsoft.com/office/drawing/2014/main" id="{A5664CC9-6B34-6D7E-B94A-6950B58A145D}"/>
              </a:ext>
            </a:extLst>
          </p:cNvPr>
          <p:cNvSpPr>
            <a:spLocks noGrp="1"/>
          </p:cNvSpPr>
          <p:nvPr>
            <p:ph sz="half" idx="2"/>
          </p:nvPr>
        </p:nvSpPr>
        <p:spPr>
          <a:xfrm>
            <a:off x="4974769" y="2198914"/>
            <a:ext cx="6574973" cy="3670180"/>
          </a:xfrm>
        </p:spPr>
        <p:txBody>
          <a:bodyPr vert="horz" lIns="0" tIns="45720" rIns="0" bIns="45720" rtlCol="0">
            <a:normAutofit/>
          </a:bodyPr>
          <a:lstStyle/>
          <a:p>
            <a:pPr marL="0" indent="0">
              <a:buFont typeface="Calibri" panose="020F0502020204030204" pitchFamily="34" charset="0"/>
              <a:buNone/>
            </a:pPr>
            <a:r>
              <a:rPr lang="en-US" dirty="0"/>
              <a:t>Project Introduction</a:t>
            </a:r>
            <a:endParaRPr lang="en-US"/>
          </a:p>
          <a:p>
            <a:pPr marL="0" indent="0">
              <a:buFont typeface="Calibri" panose="020F0502020204030204" pitchFamily="34" charset="0"/>
              <a:buNone/>
            </a:pPr>
            <a:r>
              <a:rPr lang="en-US" dirty="0"/>
              <a:t>Project Goals and Objectives</a:t>
            </a:r>
            <a:endParaRPr lang="en-US"/>
          </a:p>
          <a:p>
            <a:pPr marL="0" indent="0">
              <a:buFont typeface="Calibri" panose="020F0502020204030204" pitchFamily="34" charset="0"/>
              <a:buNone/>
            </a:pPr>
            <a:r>
              <a:rPr lang="en-US" dirty="0"/>
              <a:t>Requirements/Tasks</a:t>
            </a:r>
            <a:endParaRPr lang="en-US"/>
          </a:p>
          <a:p>
            <a:pPr marL="0" indent="0">
              <a:buFont typeface="Calibri" panose="020F0502020204030204" pitchFamily="34" charset="0"/>
              <a:buNone/>
            </a:pPr>
            <a:r>
              <a:rPr lang="en-US" dirty="0"/>
              <a:t>Deliverable</a:t>
            </a:r>
            <a:endParaRPr lang="en-US"/>
          </a:p>
          <a:p>
            <a:pPr marL="0" indent="0">
              <a:buFont typeface="Calibri" panose="020F0502020204030204" pitchFamily="34" charset="0"/>
              <a:buNone/>
            </a:pPr>
            <a:r>
              <a:rPr lang="en-US" dirty="0"/>
              <a:t>Local Entity Task and/or Responsibilities</a:t>
            </a:r>
            <a:endParaRPr lang="en-US"/>
          </a:p>
          <a:p>
            <a:pPr marL="0" indent="0">
              <a:buFont typeface="Calibri" panose="020F0502020204030204" pitchFamily="34" charset="0"/>
              <a:buNone/>
            </a:pPr>
            <a:r>
              <a:rPr lang="en-US" dirty="0"/>
              <a:t>Project Clarifications</a:t>
            </a:r>
            <a:endParaRPr lang="en-US"/>
          </a:p>
        </p:txBody>
      </p:sp>
      <p:sp>
        <p:nvSpPr>
          <p:cNvPr id="45" name="Rectangle 44">
            <a:extLst>
              <a:ext uri="{FF2B5EF4-FFF2-40B4-BE49-F238E27FC236}">
                <a16:creationId xmlns:a16="http://schemas.microsoft.com/office/drawing/2014/main" id="{7894C9C5-02CC-4871-BD62-21EC292B1E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7" name="Rectangle 46">
            <a:extLst>
              <a:ext uri="{FF2B5EF4-FFF2-40B4-BE49-F238E27FC236}">
                <a16:creationId xmlns:a16="http://schemas.microsoft.com/office/drawing/2014/main" id="{6AC73FB3-EFD2-4EDE-90E0-CCEFBD61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1263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1FBD9ED-634D-4A6C-B5FE-A2D45EC48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A78A33AE-58B7-4282-8E4F-4824411525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5" name="Straight Connector 14">
            <a:extLst>
              <a:ext uri="{FF2B5EF4-FFF2-40B4-BE49-F238E27FC236}">
                <a16:creationId xmlns:a16="http://schemas.microsoft.com/office/drawing/2014/main" id="{4D4D9825-BF05-4FC7-94DE-0E7C866993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236368CE-AF00-47F0-88CD-D862F62751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F4DEE1-1E05-3A65-E695-36240D6F4BAA}"/>
              </a:ext>
            </a:extLst>
          </p:cNvPr>
          <p:cNvSpPr>
            <a:spLocks noGrp="1"/>
          </p:cNvSpPr>
          <p:nvPr>
            <p:ph type="title"/>
          </p:nvPr>
        </p:nvSpPr>
        <p:spPr>
          <a:xfrm>
            <a:off x="4974771" y="634946"/>
            <a:ext cx="6574972" cy="1450757"/>
          </a:xfrm>
        </p:spPr>
        <p:txBody>
          <a:bodyPr vert="horz" lIns="91440" tIns="45720" rIns="91440" bIns="45720" rtlCol="0" anchor="b">
            <a:normAutofit/>
          </a:bodyPr>
          <a:lstStyle/>
          <a:p>
            <a:r>
              <a:rPr lang="en-US" sz="3600"/>
              <a:t>Contractor Response</a:t>
            </a:r>
            <a:endParaRPr lang="en-US" sz="3600" dirty="0"/>
          </a:p>
        </p:txBody>
      </p:sp>
      <p:pic>
        <p:nvPicPr>
          <p:cNvPr id="6" name="Content Placeholder 5" descr="A document with text on it&#10;&#10;Description automatically generated">
            <a:extLst>
              <a:ext uri="{FF2B5EF4-FFF2-40B4-BE49-F238E27FC236}">
                <a16:creationId xmlns:a16="http://schemas.microsoft.com/office/drawing/2014/main" id="{6DA92F25-F04D-831C-61B7-16E7776C57E4}"/>
              </a:ext>
            </a:extLst>
          </p:cNvPr>
          <p:cNvPicPr>
            <a:picLocks noGrp="1" noChangeAspect="1"/>
          </p:cNvPicPr>
          <p:nvPr>
            <p:ph sz="half" idx="1"/>
          </p:nvPr>
        </p:nvPicPr>
        <p:blipFill>
          <a:blip r:embed="rId2"/>
          <a:stretch>
            <a:fillRect/>
          </a:stretch>
        </p:blipFill>
        <p:spPr>
          <a:xfrm>
            <a:off x="633999" y="827337"/>
            <a:ext cx="4001315" cy="4939894"/>
          </a:xfrm>
          <a:prstGeom prst="rect">
            <a:avLst/>
          </a:prstGeom>
        </p:spPr>
      </p:pic>
      <p:cxnSp>
        <p:nvCxnSpPr>
          <p:cNvPr id="19" name="Straight Connector 18">
            <a:extLst>
              <a:ext uri="{FF2B5EF4-FFF2-40B4-BE49-F238E27FC236}">
                <a16:creationId xmlns:a16="http://schemas.microsoft.com/office/drawing/2014/main" id="{05DA45A8-E2EA-4AC4-B129-9C17785C79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D96BBC7D-7B99-3DD2-9B1F-285F393CF4DF}"/>
              </a:ext>
            </a:extLst>
          </p:cNvPr>
          <p:cNvSpPr>
            <a:spLocks noGrp="1"/>
          </p:cNvSpPr>
          <p:nvPr>
            <p:ph sz="half" idx="2"/>
          </p:nvPr>
        </p:nvSpPr>
        <p:spPr>
          <a:xfrm>
            <a:off x="4974769" y="2198914"/>
            <a:ext cx="6574973" cy="3670180"/>
          </a:xfrm>
        </p:spPr>
        <p:txBody>
          <a:bodyPr vert="horz" lIns="0" tIns="45720" rIns="0" bIns="45720" rtlCol="0">
            <a:normAutofit/>
          </a:bodyPr>
          <a:lstStyle/>
          <a:p>
            <a:r>
              <a:rPr lang="en-US" dirty="0"/>
              <a:t>Project Overview</a:t>
            </a:r>
          </a:p>
          <a:p>
            <a:r>
              <a:rPr lang="en-US" dirty="0"/>
              <a:t>Resources</a:t>
            </a:r>
          </a:p>
          <a:p>
            <a:r>
              <a:rPr lang="en-US" dirty="0"/>
              <a:t>Approach/Methodology</a:t>
            </a:r>
          </a:p>
          <a:p>
            <a:r>
              <a:rPr lang="en-US" dirty="0"/>
              <a:t>Availability</a:t>
            </a:r>
          </a:p>
          <a:p>
            <a:r>
              <a:rPr lang="en-US" dirty="0"/>
              <a:t>Cost</a:t>
            </a:r>
          </a:p>
        </p:txBody>
      </p:sp>
      <p:sp>
        <p:nvSpPr>
          <p:cNvPr id="21" name="Rectangle 20">
            <a:extLst>
              <a:ext uri="{FF2B5EF4-FFF2-40B4-BE49-F238E27FC236}">
                <a16:creationId xmlns:a16="http://schemas.microsoft.com/office/drawing/2014/main" id="{1011F05C-FD37-486B-9F4E-6533087760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9B3C60A3-4E82-45D1-8328-7440A9EB4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77862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3ACFF75E-2A52-2BC2-89D0-CDCB77F62C13}"/>
              </a:ext>
            </a:extLst>
          </p:cNvPr>
          <p:cNvGrpSpPr/>
          <p:nvPr/>
        </p:nvGrpSpPr>
        <p:grpSpPr>
          <a:xfrm>
            <a:off x="618129" y="282175"/>
            <a:ext cx="10955741" cy="5865587"/>
            <a:chOff x="586902" y="296674"/>
            <a:chExt cx="7970196" cy="4405384"/>
          </a:xfrm>
        </p:grpSpPr>
        <p:sp>
          <p:nvSpPr>
            <p:cNvPr id="44" name="TextBox 43">
              <a:extLst>
                <a:ext uri="{FF2B5EF4-FFF2-40B4-BE49-F238E27FC236}">
                  <a16:creationId xmlns:a16="http://schemas.microsoft.com/office/drawing/2014/main" id="{7FAE8458-E437-6EFD-531E-B246EEB907B7}"/>
                </a:ext>
              </a:extLst>
            </p:cNvPr>
            <p:cNvSpPr txBox="1"/>
            <p:nvPr/>
          </p:nvSpPr>
          <p:spPr>
            <a:xfrm>
              <a:off x="586902" y="296674"/>
              <a:ext cx="7970195" cy="446276"/>
            </a:xfrm>
            <a:prstGeom prst="rect">
              <a:avLst/>
            </a:prstGeom>
            <a:noFill/>
          </p:spPr>
          <p:txBody>
            <a:bodyPr wrap="square" rtlCol="0">
              <a:spAutoFit/>
            </a:bodyPr>
            <a:lstStyle/>
            <a:p>
              <a:pPr algn="ctr"/>
              <a:r>
                <a:rPr lang="en-US" sz="2300" b="1" dirty="0">
                  <a:solidFill>
                    <a:schemeClr val="tx2">
                      <a:lumMod val="60000"/>
                      <a:lumOff val="40000"/>
                    </a:schemeClr>
                  </a:solidFill>
                  <a:latin typeface="Roboto" pitchFamily="2" charset="0"/>
                  <a:ea typeface="Roboto" pitchFamily="2" charset="0"/>
                  <a:cs typeface="Open Sans Condensed" pitchFamily="34" charset="0"/>
                </a:rPr>
                <a:t>What Makes a PAQ Response Great?</a:t>
              </a:r>
              <a:endParaRPr lang="en-US" sz="2300" dirty="0">
                <a:solidFill>
                  <a:schemeClr val="tx2">
                    <a:lumMod val="60000"/>
                    <a:lumOff val="40000"/>
                  </a:schemeClr>
                </a:solidFill>
                <a:latin typeface="Roboto" pitchFamily="2" charset="0"/>
                <a:ea typeface="Roboto" pitchFamily="2" charset="0"/>
                <a:cs typeface="Open Sans Condensed" pitchFamily="34" charset="0"/>
              </a:endParaRPr>
            </a:p>
          </p:txBody>
        </p:sp>
        <p:sp>
          <p:nvSpPr>
            <p:cNvPr id="45" name="Rectangle 44">
              <a:extLst>
                <a:ext uri="{FF2B5EF4-FFF2-40B4-BE49-F238E27FC236}">
                  <a16:creationId xmlns:a16="http://schemas.microsoft.com/office/drawing/2014/main" id="{36854F65-F6EE-1A15-8C2D-8EE57D056AFB}"/>
                </a:ext>
              </a:extLst>
            </p:cNvPr>
            <p:cNvSpPr/>
            <p:nvPr/>
          </p:nvSpPr>
          <p:spPr>
            <a:xfrm>
              <a:off x="586902" y="949211"/>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A0339B9C-D85E-1B4E-198E-04F37CAA1DD7}"/>
                </a:ext>
              </a:extLst>
            </p:cNvPr>
            <p:cNvSpPr/>
            <p:nvPr/>
          </p:nvSpPr>
          <p:spPr>
            <a:xfrm>
              <a:off x="586902" y="1906014"/>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CA6EA7FB-FBF7-45E9-A954-1588C4F95465}"/>
                </a:ext>
              </a:extLst>
            </p:cNvPr>
            <p:cNvSpPr/>
            <p:nvPr/>
          </p:nvSpPr>
          <p:spPr>
            <a:xfrm>
              <a:off x="586902" y="2862817"/>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1A34465E-C5E4-6D6F-1699-3CA83EE33013}"/>
                </a:ext>
              </a:extLst>
            </p:cNvPr>
            <p:cNvSpPr/>
            <p:nvPr/>
          </p:nvSpPr>
          <p:spPr>
            <a:xfrm>
              <a:off x="586902" y="381962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EB1E2E76-BD85-0782-9F91-B20DB1FE388A}"/>
                </a:ext>
              </a:extLst>
            </p:cNvPr>
            <p:cNvSpPr/>
            <p:nvPr/>
          </p:nvSpPr>
          <p:spPr>
            <a:xfrm>
              <a:off x="3265251" y="1917912"/>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03BD1F41-48CC-09E4-40A5-626F178B5A98}"/>
                </a:ext>
              </a:extLst>
            </p:cNvPr>
            <p:cNvSpPr/>
            <p:nvPr/>
          </p:nvSpPr>
          <p:spPr>
            <a:xfrm>
              <a:off x="3265251" y="2862817"/>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D941621F-C1DC-113B-D6C7-CBD00CA1B929}"/>
                </a:ext>
              </a:extLst>
            </p:cNvPr>
            <p:cNvSpPr/>
            <p:nvPr/>
          </p:nvSpPr>
          <p:spPr>
            <a:xfrm>
              <a:off x="3265251" y="381962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A253D7B3-2D58-AB87-A9F3-F3382C3E15EB}"/>
                </a:ext>
              </a:extLst>
            </p:cNvPr>
            <p:cNvSpPr/>
            <p:nvPr/>
          </p:nvSpPr>
          <p:spPr>
            <a:xfrm>
              <a:off x="5943600" y="949211"/>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24CC101B-8F50-CDEF-2A5F-22469A7C5E30}"/>
                </a:ext>
              </a:extLst>
            </p:cNvPr>
            <p:cNvSpPr/>
            <p:nvPr/>
          </p:nvSpPr>
          <p:spPr>
            <a:xfrm>
              <a:off x="5943600" y="1906014"/>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FB6C7AAB-4574-E6EE-5123-F7B5C5DBD954}"/>
                </a:ext>
              </a:extLst>
            </p:cNvPr>
            <p:cNvSpPr/>
            <p:nvPr/>
          </p:nvSpPr>
          <p:spPr>
            <a:xfrm>
              <a:off x="5943600" y="2862817"/>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99D13400-7485-EDEB-74FE-0046003C525C}"/>
                </a:ext>
              </a:extLst>
            </p:cNvPr>
            <p:cNvSpPr/>
            <p:nvPr/>
          </p:nvSpPr>
          <p:spPr>
            <a:xfrm>
              <a:off x="5943600" y="381962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46">
              <a:extLst>
                <a:ext uri="{FF2B5EF4-FFF2-40B4-BE49-F238E27FC236}">
                  <a16:creationId xmlns:a16="http://schemas.microsoft.com/office/drawing/2014/main" id="{16E1AD65-6B78-A57F-8EA1-8EACC9519EE3}"/>
                </a:ext>
              </a:extLst>
            </p:cNvPr>
            <p:cNvSpPr>
              <a:spLocks noEditPoints="1"/>
            </p:cNvSpPr>
            <p:nvPr/>
          </p:nvSpPr>
          <p:spPr bwMode="auto">
            <a:xfrm>
              <a:off x="849409" y="1225185"/>
              <a:ext cx="365588" cy="330490"/>
            </a:xfrm>
            <a:custGeom>
              <a:avLst/>
              <a:gdLst>
                <a:gd name="T0" fmla="*/ 113 w 375"/>
                <a:gd name="T1" fmla="*/ 267 h 339"/>
                <a:gd name="T2" fmla="*/ 67 w 375"/>
                <a:gd name="T3" fmla="*/ 271 h 339"/>
                <a:gd name="T4" fmla="*/ 55 w 375"/>
                <a:gd name="T5" fmla="*/ 266 h 339"/>
                <a:gd name="T6" fmla="*/ 54 w 375"/>
                <a:gd name="T7" fmla="*/ 252 h 339"/>
                <a:gd name="T8" fmla="*/ 62 w 375"/>
                <a:gd name="T9" fmla="*/ 243 h 339"/>
                <a:gd name="T10" fmla="*/ 150 w 375"/>
                <a:gd name="T11" fmla="*/ 250 h 339"/>
                <a:gd name="T12" fmla="*/ 158 w 375"/>
                <a:gd name="T13" fmla="*/ 224 h 339"/>
                <a:gd name="T14" fmla="*/ 144 w 375"/>
                <a:gd name="T15" fmla="*/ 281 h 339"/>
                <a:gd name="T16" fmla="*/ 137 w 375"/>
                <a:gd name="T17" fmla="*/ 280 h 339"/>
                <a:gd name="T18" fmla="*/ 134 w 375"/>
                <a:gd name="T19" fmla="*/ 272 h 339"/>
                <a:gd name="T20" fmla="*/ 144 w 375"/>
                <a:gd name="T21" fmla="*/ 183 h 339"/>
                <a:gd name="T22" fmla="*/ 62 w 375"/>
                <a:gd name="T23" fmla="*/ 210 h 339"/>
                <a:gd name="T24" fmla="*/ 54 w 375"/>
                <a:gd name="T25" fmla="*/ 201 h 339"/>
                <a:gd name="T26" fmla="*/ 55 w 375"/>
                <a:gd name="T27" fmla="*/ 190 h 339"/>
                <a:gd name="T28" fmla="*/ 67 w 375"/>
                <a:gd name="T29" fmla="*/ 183 h 339"/>
                <a:gd name="T30" fmla="*/ 172 w 375"/>
                <a:gd name="T31" fmla="*/ 153 h 339"/>
                <a:gd name="T32" fmla="*/ 59 w 375"/>
                <a:gd name="T33" fmla="*/ 150 h 339"/>
                <a:gd name="T34" fmla="*/ 53 w 375"/>
                <a:gd name="T35" fmla="*/ 138 h 339"/>
                <a:gd name="T36" fmla="*/ 59 w 375"/>
                <a:gd name="T37" fmla="*/ 127 h 339"/>
                <a:gd name="T38" fmla="*/ 254 w 375"/>
                <a:gd name="T39" fmla="*/ 120 h 339"/>
                <a:gd name="T40" fmla="*/ 186 w 375"/>
                <a:gd name="T41" fmla="*/ 193 h 339"/>
                <a:gd name="T42" fmla="*/ 186 w 375"/>
                <a:gd name="T43" fmla="*/ 200 h 339"/>
                <a:gd name="T44" fmla="*/ 193 w 375"/>
                <a:gd name="T45" fmla="*/ 204 h 339"/>
                <a:gd name="T46" fmla="*/ 261 w 375"/>
                <a:gd name="T47" fmla="*/ 131 h 339"/>
                <a:gd name="T48" fmla="*/ 260 w 375"/>
                <a:gd name="T49" fmla="*/ 124 h 339"/>
                <a:gd name="T50" fmla="*/ 254 w 375"/>
                <a:gd name="T51" fmla="*/ 120 h 339"/>
                <a:gd name="T52" fmla="*/ 273 w 375"/>
                <a:gd name="T53" fmla="*/ 96 h 339"/>
                <a:gd name="T54" fmla="*/ 266 w 375"/>
                <a:gd name="T55" fmla="*/ 106 h 339"/>
                <a:gd name="T56" fmla="*/ 271 w 375"/>
                <a:gd name="T57" fmla="*/ 112 h 339"/>
                <a:gd name="T58" fmla="*/ 275 w 375"/>
                <a:gd name="T59" fmla="*/ 114 h 339"/>
                <a:gd name="T60" fmla="*/ 282 w 375"/>
                <a:gd name="T61" fmla="*/ 107 h 339"/>
                <a:gd name="T62" fmla="*/ 285 w 375"/>
                <a:gd name="T63" fmla="*/ 100 h 339"/>
                <a:gd name="T64" fmla="*/ 278 w 375"/>
                <a:gd name="T65" fmla="*/ 95 h 339"/>
                <a:gd name="T66" fmla="*/ 320 w 375"/>
                <a:gd name="T67" fmla="*/ 129 h 339"/>
                <a:gd name="T68" fmla="*/ 159 w 375"/>
                <a:gd name="T69" fmla="*/ 200 h 339"/>
                <a:gd name="T70" fmla="*/ 274 w 375"/>
                <a:gd name="T71" fmla="*/ 70 h 339"/>
                <a:gd name="T72" fmla="*/ 207 w 375"/>
                <a:gd name="T73" fmla="*/ 66 h 339"/>
                <a:gd name="T74" fmla="*/ 216 w 375"/>
                <a:gd name="T75" fmla="*/ 76 h 339"/>
                <a:gd name="T76" fmla="*/ 215 w 375"/>
                <a:gd name="T77" fmla="*/ 87 h 339"/>
                <a:gd name="T78" fmla="*/ 203 w 375"/>
                <a:gd name="T79" fmla="*/ 94 h 339"/>
                <a:gd name="T80" fmla="*/ 59 w 375"/>
                <a:gd name="T81" fmla="*/ 91 h 339"/>
                <a:gd name="T82" fmla="*/ 53 w 375"/>
                <a:gd name="T83" fmla="*/ 79 h 339"/>
                <a:gd name="T84" fmla="*/ 59 w 375"/>
                <a:gd name="T85" fmla="*/ 68 h 339"/>
                <a:gd name="T86" fmla="*/ 292 w 375"/>
                <a:gd name="T87" fmla="*/ 51 h 339"/>
                <a:gd name="T88" fmla="*/ 279 w 375"/>
                <a:gd name="T89" fmla="*/ 65 h 339"/>
                <a:gd name="T90" fmla="*/ 328 w 375"/>
                <a:gd name="T91" fmla="*/ 32 h 339"/>
                <a:gd name="T92" fmla="*/ 360 w 375"/>
                <a:gd name="T93" fmla="*/ 62 h 339"/>
                <a:gd name="T94" fmla="*/ 332 w 375"/>
                <a:gd name="T95" fmla="*/ 19 h 339"/>
                <a:gd name="T96" fmla="*/ 370 w 375"/>
                <a:gd name="T97" fmla="*/ 51 h 339"/>
                <a:gd name="T98" fmla="*/ 375 w 375"/>
                <a:gd name="T99" fmla="*/ 61 h 339"/>
                <a:gd name="T100" fmla="*/ 371 w 375"/>
                <a:gd name="T101" fmla="*/ 73 h 339"/>
                <a:gd name="T102" fmla="*/ 316 w 375"/>
                <a:gd name="T103" fmla="*/ 24 h 339"/>
                <a:gd name="T104" fmla="*/ 326 w 375"/>
                <a:gd name="T105" fmla="*/ 19 h 339"/>
                <a:gd name="T106" fmla="*/ 252 w 375"/>
                <a:gd name="T107" fmla="*/ 1 h 339"/>
                <a:gd name="T108" fmla="*/ 270 w 375"/>
                <a:gd name="T109" fmla="*/ 28 h 339"/>
                <a:gd name="T110" fmla="*/ 241 w 375"/>
                <a:gd name="T111" fmla="*/ 27 h 339"/>
                <a:gd name="T112" fmla="*/ 241 w 375"/>
                <a:gd name="T113" fmla="*/ 310 h 339"/>
                <a:gd name="T114" fmla="*/ 270 w 375"/>
                <a:gd name="T115" fmla="*/ 310 h 339"/>
                <a:gd name="T116" fmla="*/ 252 w 375"/>
                <a:gd name="T117" fmla="*/ 336 h 339"/>
                <a:gd name="T118" fmla="*/ 19 w 375"/>
                <a:gd name="T119" fmla="*/ 336 h 339"/>
                <a:gd name="T120" fmla="*/ 0 w 375"/>
                <a:gd name="T121" fmla="*/ 310 h 339"/>
                <a:gd name="T122" fmla="*/ 10 w 375"/>
                <a:gd name="T123" fmla="*/ 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5" h="339">
                  <a:moveTo>
                    <a:pt x="67" y="242"/>
                  </a:moveTo>
                  <a:lnTo>
                    <a:pt x="120" y="242"/>
                  </a:lnTo>
                  <a:lnTo>
                    <a:pt x="113" y="267"/>
                  </a:lnTo>
                  <a:lnTo>
                    <a:pt x="113" y="268"/>
                  </a:lnTo>
                  <a:lnTo>
                    <a:pt x="113" y="271"/>
                  </a:lnTo>
                  <a:lnTo>
                    <a:pt x="67" y="271"/>
                  </a:lnTo>
                  <a:lnTo>
                    <a:pt x="62" y="271"/>
                  </a:lnTo>
                  <a:lnTo>
                    <a:pt x="59" y="268"/>
                  </a:lnTo>
                  <a:lnTo>
                    <a:pt x="55" y="266"/>
                  </a:lnTo>
                  <a:lnTo>
                    <a:pt x="54" y="262"/>
                  </a:lnTo>
                  <a:lnTo>
                    <a:pt x="53" y="256"/>
                  </a:lnTo>
                  <a:lnTo>
                    <a:pt x="54" y="252"/>
                  </a:lnTo>
                  <a:lnTo>
                    <a:pt x="55" y="248"/>
                  </a:lnTo>
                  <a:lnTo>
                    <a:pt x="59" y="246"/>
                  </a:lnTo>
                  <a:lnTo>
                    <a:pt x="62" y="243"/>
                  </a:lnTo>
                  <a:lnTo>
                    <a:pt x="67" y="242"/>
                  </a:lnTo>
                  <a:close/>
                  <a:moveTo>
                    <a:pt x="158" y="224"/>
                  </a:moveTo>
                  <a:lnTo>
                    <a:pt x="150" y="250"/>
                  </a:lnTo>
                  <a:lnTo>
                    <a:pt x="164" y="263"/>
                  </a:lnTo>
                  <a:lnTo>
                    <a:pt x="189" y="252"/>
                  </a:lnTo>
                  <a:lnTo>
                    <a:pt x="158" y="224"/>
                  </a:lnTo>
                  <a:close/>
                  <a:moveTo>
                    <a:pt x="152" y="207"/>
                  </a:moveTo>
                  <a:lnTo>
                    <a:pt x="207" y="255"/>
                  </a:lnTo>
                  <a:lnTo>
                    <a:pt x="144" y="281"/>
                  </a:lnTo>
                  <a:lnTo>
                    <a:pt x="142" y="281"/>
                  </a:lnTo>
                  <a:lnTo>
                    <a:pt x="138" y="281"/>
                  </a:lnTo>
                  <a:lnTo>
                    <a:pt x="137" y="280"/>
                  </a:lnTo>
                  <a:lnTo>
                    <a:pt x="134" y="277"/>
                  </a:lnTo>
                  <a:lnTo>
                    <a:pt x="134" y="275"/>
                  </a:lnTo>
                  <a:lnTo>
                    <a:pt x="134" y="272"/>
                  </a:lnTo>
                  <a:lnTo>
                    <a:pt x="152" y="207"/>
                  </a:lnTo>
                  <a:close/>
                  <a:moveTo>
                    <a:pt x="67" y="183"/>
                  </a:moveTo>
                  <a:lnTo>
                    <a:pt x="144" y="183"/>
                  </a:lnTo>
                  <a:lnTo>
                    <a:pt x="129" y="212"/>
                  </a:lnTo>
                  <a:lnTo>
                    <a:pt x="67" y="212"/>
                  </a:lnTo>
                  <a:lnTo>
                    <a:pt x="62" y="210"/>
                  </a:lnTo>
                  <a:lnTo>
                    <a:pt x="59" y="209"/>
                  </a:lnTo>
                  <a:lnTo>
                    <a:pt x="55" y="205"/>
                  </a:lnTo>
                  <a:lnTo>
                    <a:pt x="54" y="201"/>
                  </a:lnTo>
                  <a:lnTo>
                    <a:pt x="53" y="197"/>
                  </a:lnTo>
                  <a:lnTo>
                    <a:pt x="54" y="193"/>
                  </a:lnTo>
                  <a:lnTo>
                    <a:pt x="55" y="190"/>
                  </a:lnTo>
                  <a:lnTo>
                    <a:pt x="59" y="186"/>
                  </a:lnTo>
                  <a:lnTo>
                    <a:pt x="62" y="184"/>
                  </a:lnTo>
                  <a:lnTo>
                    <a:pt x="67" y="183"/>
                  </a:lnTo>
                  <a:close/>
                  <a:moveTo>
                    <a:pt x="67" y="124"/>
                  </a:moveTo>
                  <a:lnTo>
                    <a:pt x="198" y="124"/>
                  </a:lnTo>
                  <a:lnTo>
                    <a:pt x="172" y="153"/>
                  </a:lnTo>
                  <a:lnTo>
                    <a:pt x="67" y="153"/>
                  </a:lnTo>
                  <a:lnTo>
                    <a:pt x="62" y="152"/>
                  </a:lnTo>
                  <a:lnTo>
                    <a:pt x="59" y="150"/>
                  </a:lnTo>
                  <a:lnTo>
                    <a:pt x="55" y="148"/>
                  </a:lnTo>
                  <a:lnTo>
                    <a:pt x="54" y="144"/>
                  </a:lnTo>
                  <a:lnTo>
                    <a:pt x="53" y="138"/>
                  </a:lnTo>
                  <a:lnTo>
                    <a:pt x="54" y="134"/>
                  </a:lnTo>
                  <a:lnTo>
                    <a:pt x="55" y="131"/>
                  </a:lnTo>
                  <a:lnTo>
                    <a:pt x="59" y="127"/>
                  </a:lnTo>
                  <a:lnTo>
                    <a:pt x="62" y="125"/>
                  </a:lnTo>
                  <a:lnTo>
                    <a:pt x="67" y="124"/>
                  </a:lnTo>
                  <a:close/>
                  <a:moveTo>
                    <a:pt x="254" y="120"/>
                  </a:moveTo>
                  <a:lnTo>
                    <a:pt x="252" y="120"/>
                  </a:lnTo>
                  <a:lnTo>
                    <a:pt x="251" y="121"/>
                  </a:lnTo>
                  <a:lnTo>
                    <a:pt x="186" y="193"/>
                  </a:lnTo>
                  <a:lnTo>
                    <a:pt x="185" y="196"/>
                  </a:lnTo>
                  <a:lnTo>
                    <a:pt x="185" y="199"/>
                  </a:lnTo>
                  <a:lnTo>
                    <a:pt x="186" y="200"/>
                  </a:lnTo>
                  <a:lnTo>
                    <a:pt x="189" y="203"/>
                  </a:lnTo>
                  <a:lnTo>
                    <a:pt x="190" y="204"/>
                  </a:lnTo>
                  <a:lnTo>
                    <a:pt x="193" y="204"/>
                  </a:lnTo>
                  <a:lnTo>
                    <a:pt x="194" y="204"/>
                  </a:lnTo>
                  <a:lnTo>
                    <a:pt x="196" y="203"/>
                  </a:lnTo>
                  <a:lnTo>
                    <a:pt x="261" y="131"/>
                  </a:lnTo>
                  <a:lnTo>
                    <a:pt x="262" y="128"/>
                  </a:lnTo>
                  <a:lnTo>
                    <a:pt x="261" y="127"/>
                  </a:lnTo>
                  <a:lnTo>
                    <a:pt x="260" y="124"/>
                  </a:lnTo>
                  <a:lnTo>
                    <a:pt x="257" y="121"/>
                  </a:lnTo>
                  <a:lnTo>
                    <a:pt x="256" y="120"/>
                  </a:lnTo>
                  <a:lnTo>
                    <a:pt x="254" y="120"/>
                  </a:lnTo>
                  <a:close/>
                  <a:moveTo>
                    <a:pt x="278" y="95"/>
                  </a:moveTo>
                  <a:lnTo>
                    <a:pt x="275" y="95"/>
                  </a:lnTo>
                  <a:lnTo>
                    <a:pt x="273" y="96"/>
                  </a:lnTo>
                  <a:lnTo>
                    <a:pt x="268" y="103"/>
                  </a:lnTo>
                  <a:lnTo>
                    <a:pt x="266" y="104"/>
                  </a:lnTo>
                  <a:lnTo>
                    <a:pt x="266" y="106"/>
                  </a:lnTo>
                  <a:lnTo>
                    <a:pt x="266" y="108"/>
                  </a:lnTo>
                  <a:lnTo>
                    <a:pt x="268" y="110"/>
                  </a:lnTo>
                  <a:lnTo>
                    <a:pt x="271" y="112"/>
                  </a:lnTo>
                  <a:lnTo>
                    <a:pt x="273" y="114"/>
                  </a:lnTo>
                  <a:lnTo>
                    <a:pt x="274" y="114"/>
                  </a:lnTo>
                  <a:lnTo>
                    <a:pt x="275" y="114"/>
                  </a:lnTo>
                  <a:lnTo>
                    <a:pt x="278" y="112"/>
                  </a:lnTo>
                  <a:lnTo>
                    <a:pt x="278" y="112"/>
                  </a:lnTo>
                  <a:lnTo>
                    <a:pt x="282" y="107"/>
                  </a:lnTo>
                  <a:lnTo>
                    <a:pt x="283" y="106"/>
                  </a:lnTo>
                  <a:lnTo>
                    <a:pt x="285" y="103"/>
                  </a:lnTo>
                  <a:lnTo>
                    <a:pt x="285" y="100"/>
                  </a:lnTo>
                  <a:lnTo>
                    <a:pt x="283" y="99"/>
                  </a:lnTo>
                  <a:lnTo>
                    <a:pt x="279" y="96"/>
                  </a:lnTo>
                  <a:lnTo>
                    <a:pt x="278" y="95"/>
                  </a:lnTo>
                  <a:close/>
                  <a:moveTo>
                    <a:pt x="274" y="70"/>
                  </a:moveTo>
                  <a:lnTo>
                    <a:pt x="329" y="120"/>
                  </a:lnTo>
                  <a:lnTo>
                    <a:pt x="320" y="129"/>
                  </a:lnTo>
                  <a:lnTo>
                    <a:pt x="220" y="239"/>
                  </a:lnTo>
                  <a:lnTo>
                    <a:pt x="214" y="248"/>
                  </a:lnTo>
                  <a:lnTo>
                    <a:pt x="159" y="200"/>
                  </a:lnTo>
                  <a:lnTo>
                    <a:pt x="167" y="191"/>
                  </a:lnTo>
                  <a:lnTo>
                    <a:pt x="265" y="81"/>
                  </a:lnTo>
                  <a:lnTo>
                    <a:pt x="274" y="70"/>
                  </a:lnTo>
                  <a:close/>
                  <a:moveTo>
                    <a:pt x="67" y="65"/>
                  </a:moveTo>
                  <a:lnTo>
                    <a:pt x="203" y="65"/>
                  </a:lnTo>
                  <a:lnTo>
                    <a:pt x="207" y="66"/>
                  </a:lnTo>
                  <a:lnTo>
                    <a:pt x="211" y="68"/>
                  </a:lnTo>
                  <a:lnTo>
                    <a:pt x="215" y="72"/>
                  </a:lnTo>
                  <a:lnTo>
                    <a:pt x="216" y="76"/>
                  </a:lnTo>
                  <a:lnTo>
                    <a:pt x="218" y="79"/>
                  </a:lnTo>
                  <a:lnTo>
                    <a:pt x="216" y="83"/>
                  </a:lnTo>
                  <a:lnTo>
                    <a:pt x="215" y="87"/>
                  </a:lnTo>
                  <a:lnTo>
                    <a:pt x="211" y="91"/>
                  </a:lnTo>
                  <a:lnTo>
                    <a:pt x="207" y="93"/>
                  </a:lnTo>
                  <a:lnTo>
                    <a:pt x="203" y="94"/>
                  </a:lnTo>
                  <a:lnTo>
                    <a:pt x="67" y="94"/>
                  </a:lnTo>
                  <a:lnTo>
                    <a:pt x="62" y="93"/>
                  </a:lnTo>
                  <a:lnTo>
                    <a:pt x="59" y="91"/>
                  </a:lnTo>
                  <a:lnTo>
                    <a:pt x="55" y="87"/>
                  </a:lnTo>
                  <a:lnTo>
                    <a:pt x="54" y="83"/>
                  </a:lnTo>
                  <a:lnTo>
                    <a:pt x="53" y="79"/>
                  </a:lnTo>
                  <a:lnTo>
                    <a:pt x="54" y="76"/>
                  </a:lnTo>
                  <a:lnTo>
                    <a:pt x="55" y="72"/>
                  </a:lnTo>
                  <a:lnTo>
                    <a:pt x="59" y="68"/>
                  </a:lnTo>
                  <a:lnTo>
                    <a:pt x="62" y="66"/>
                  </a:lnTo>
                  <a:lnTo>
                    <a:pt x="67" y="65"/>
                  </a:lnTo>
                  <a:close/>
                  <a:moveTo>
                    <a:pt x="292" y="51"/>
                  </a:moveTo>
                  <a:lnTo>
                    <a:pt x="347" y="99"/>
                  </a:lnTo>
                  <a:lnTo>
                    <a:pt x="334" y="114"/>
                  </a:lnTo>
                  <a:lnTo>
                    <a:pt x="279" y="65"/>
                  </a:lnTo>
                  <a:lnTo>
                    <a:pt x="283" y="60"/>
                  </a:lnTo>
                  <a:lnTo>
                    <a:pt x="292" y="51"/>
                  </a:lnTo>
                  <a:close/>
                  <a:moveTo>
                    <a:pt x="328" y="32"/>
                  </a:moveTo>
                  <a:lnTo>
                    <a:pt x="319" y="43"/>
                  </a:lnTo>
                  <a:lnTo>
                    <a:pt x="351" y="73"/>
                  </a:lnTo>
                  <a:lnTo>
                    <a:pt x="360" y="62"/>
                  </a:lnTo>
                  <a:lnTo>
                    <a:pt x="328" y="32"/>
                  </a:lnTo>
                  <a:close/>
                  <a:moveTo>
                    <a:pt x="326" y="19"/>
                  </a:moveTo>
                  <a:lnTo>
                    <a:pt x="332" y="19"/>
                  </a:lnTo>
                  <a:lnTo>
                    <a:pt x="334" y="21"/>
                  </a:lnTo>
                  <a:lnTo>
                    <a:pt x="338" y="23"/>
                  </a:lnTo>
                  <a:lnTo>
                    <a:pt x="370" y="51"/>
                  </a:lnTo>
                  <a:lnTo>
                    <a:pt x="372" y="53"/>
                  </a:lnTo>
                  <a:lnTo>
                    <a:pt x="374" y="57"/>
                  </a:lnTo>
                  <a:lnTo>
                    <a:pt x="375" y="61"/>
                  </a:lnTo>
                  <a:lnTo>
                    <a:pt x="374" y="66"/>
                  </a:lnTo>
                  <a:lnTo>
                    <a:pt x="372" y="70"/>
                  </a:lnTo>
                  <a:lnTo>
                    <a:pt x="371" y="73"/>
                  </a:lnTo>
                  <a:lnTo>
                    <a:pt x="353" y="94"/>
                  </a:lnTo>
                  <a:lnTo>
                    <a:pt x="298" y="44"/>
                  </a:lnTo>
                  <a:lnTo>
                    <a:pt x="316" y="24"/>
                  </a:lnTo>
                  <a:lnTo>
                    <a:pt x="319" y="22"/>
                  </a:lnTo>
                  <a:lnTo>
                    <a:pt x="323" y="19"/>
                  </a:lnTo>
                  <a:lnTo>
                    <a:pt x="326" y="19"/>
                  </a:lnTo>
                  <a:close/>
                  <a:moveTo>
                    <a:pt x="29" y="0"/>
                  </a:moveTo>
                  <a:lnTo>
                    <a:pt x="241" y="0"/>
                  </a:lnTo>
                  <a:lnTo>
                    <a:pt x="252" y="1"/>
                  </a:lnTo>
                  <a:lnTo>
                    <a:pt x="261" y="7"/>
                  </a:lnTo>
                  <a:lnTo>
                    <a:pt x="268" y="17"/>
                  </a:lnTo>
                  <a:lnTo>
                    <a:pt x="270" y="28"/>
                  </a:lnTo>
                  <a:lnTo>
                    <a:pt x="270" y="44"/>
                  </a:lnTo>
                  <a:lnTo>
                    <a:pt x="241" y="76"/>
                  </a:lnTo>
                  <a:lnTo>
                    <a:pt x="241" y="27"/>
                  </a:lnTo>
                  <a:lnTo>
                    <a:pt x="29" y="27"/>
                  </a:lnTo>
                  <a:lnTo>
                    <a:pt x="29" y="310"/>
                  </a:lnTo>
                  <a:lnTo>
                    <a:pt x="241" y="310"/>
                  </a:lnTo>
                  <a:lnTo>
                    <a:pt x="241" y="248"/>
                  </a:lnTo>
                  <a:lnTo>
                    <a:pt x="270" y="217"/>
                  </a:lnTo>
                  <a:lnTo>
                    <a:pt x="270" y="310"/>
                  </a:lnTo>
                  <a:lnTo>
                    <a:pt x="268" y="322"/>
                  </a:lnTo>
                  <a:lnTo>
                    <a:pt x="261" y="331"/>
                  </a:lnTo>
                  <a:lnTo>
                    <a:pt x="252" y="336"/>
                  </a:lnTo>
                  <a:lnTo>
                    <a:pt x="241" y="339"/>
                  </a:lnTo>
                  <a:lnTo>
                    <a:pt x="29" y="339"/>
                  </a:lnTo>
                  <a:lnTo>
                    <a:pt x="19" y="336"/>
                  </a:lnTo>
                  <a:lnTo>
                    <a:pt x="10" y="331"/>
                  </a:lnTo>
                  <a:lnTo>
                    <a:pt x="3" y="322"/>
                  </a:lnTo>
                  <a:lnTo>
                    <a:pt x="0" y="310"/>
                  </a:lnTo>
                  <a:lnTo>
                    <a:pt x="0" y="28"/>
                  </a:lnTo>
                  <a:lnTo>
                    <a:pt x="3" y="17"/>
                  </a:lnTo>
                  <a:lnTo>
                    <a:pt x="10" y="7"/>
                  </a:lnTo>
                  <a:lnTo>
                    <a:pt x="19" y="1"/>
                  </a:lnTo>
                  <a:lnTo>
                    <a:pt x="29"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49">
              <a:extLst>
                <a:ext uri="{FF2B5EF4-FFF2-40B4-BE49-F238E27FC236}">
                  <a16:creationId xmlns:a16="http://schemas.microsoft.com/office/drawing/2014/main" id="{A1142B6B-3145-6A98-DFB3-FC7F70ED4DAB}"/>
                </a:ext>
              </a:extLst>
            </p:cNvPr>
            <p:cNvSpPr>
              <a:spLocks noEditPoints="1"/>
            </p:cNvSpPr>
            <p:nvPr/>
          </p:nvSpPr>
          <p:spPr bwMode="auto">
            <a:xfrm>
              <a:off x="844278" y="3147855"/>
              <a:ext cx="375850" cy="312364"/>
            </a:xfrm>
            <a:custGeom>
              <a:avLst/>
              <a:gdLst>
                <a:gd name="T0" fmla="*/ 387 w 444"/>
                <a:gd name="T1" fmla="*/ 93 h 369"/>
                <a:gd name="T2" fmla="*/ 387 w 444"/>
                <a:gd name="T3" fmla="*/ 112 h 369"/>
                <a:gd name="T4" fmla="*/ 404 w 444"/>
                <a:gd name="T5" fmla="*/ 117 h 369"/>
                <a:gd name="T6" fmla="*/ 415 w 444"/>
                <a:gd name="T7" fmla="*/ 103 h 369"/>
                <a:gd name="T8" fmla="*/ 404 w 444"/>
                <a:gd name="T9" fmla="*/ 88 h 369"/>
                <a:gd name="T10" fmla="*/ 296 w 444"/>
                <a:gd name="T11" fmla="*/ 57 h 369"/>
                <a:gd name="T12" fmla="*/ 386 w 444"/>
                <a:gd name="T13" fmla="*/ 147 h 369"/>
                <a:gd name="T14" fmla="*/ 326 w 444"/>
                <a:gd name="T15" fmla="*/ 217 h 369"/>
                <a:gd name="T16" fmla="*/ 345 w 444"/>
                <a:gd name="T17" fmla="*/ 261 h 369"/>
                <a:gd name="T18" fmla="*/ 323 w 444"/>
                <a:gd name="T19" fmla="*/ 280 h 369"/>
                <a:gd name="T20" fmla="*/ 313 w 444"/>
                <a:gd name="T21" fmla="*/ 297 h 369"/>
                <a:gd name="T22" fmla="*/ 294 w 444"/>
                <a:gd name="T23" fmla="*/ 308 h 369"/>
                <a:gd name="T24" fmla="*/ 284 w 444"/>
                <a:gd name="T25" fmla="*/ 325 h 369"/>
                <a:gd name="T26" fmla="*/ 264 w 444"/>
                <a:gd name="T27" fmla="*/ 338 h 369"/>
                <a:gd name="T28" fmla="*/ 254 w 444"/>
                <a:gd name="T29" fmla="*/ 354 h 369"/>
                <a:gd name="T30" fmla="*/ 218 w 444"/>
                <a:gd name="T31" fmla="*/ 367 h 369"/>
                <a:gd name="T32" fmla="*/ 150 w 444"/>
                <a:gd name="T33" fmla="*/ 349 h 369"/>
                <a:gd name="T34" fmla="*/ 124 w 444"/>
                <a:gd name="T35" fmla="*/ 324 h 369"/>
                <a:gd name="T36" fmla="*/ 102 w 444"/>
                <a:gd name="T37" fmla="*/ 314 h 369"/>
                <a:gd name="T38" fmla="*/ 91 w 444"/>
                <a:gd name="T39" fmla="*/ 290 h 369"/>
                <a:gd name="T40" fmla="*/ 65 w 444"/>
                <a:gd name="T41" fmla="*/ 265 h 369"/>
                <a:gd name="T42" fmla="*/ 43 w 444"/>
                <a:gd name="T43" fmla="*/ 255 h 369"/>
                <a:gd name="T44" fmla="*/ 57 w 444"/>
                <a:gd name="T45" fmla="*/ 210 h 369"/>
                <a:gd name="T46" fmla="*/ 0 w 444"/>
                <a:gd name="T47" fmla="*/ 146 h 369"/>
                <a:gd name="T48" fmla="*/ 13 w 444"/>
                <a:gd name="T49" fmla="*/ 141 h 369"/>
                <a:gd name="T50" fmla="*/ 89 w 444"/>
                <a:gd name="T51" fmla="*/ 194 h 369"/>
                <a:gd name="T52" fmla="*/ 98 w 444"/>
                <a:gd name="T53" fmla="*/ 228 h 369"/>
                <a:gd name="T54" fmla="*/ 132 w 444"/>
                <a:gd name="T55" fmla="*/ 239 h 369"/>
                <a:gd name="T56" fmla="*/ 146 w 444"/>
                <a:gd name="T57" fmla="*/ 253 h 369"/>
                <a:gd name="T58" fmla="*/ 157 w 444"/>
                <a:gd name="T59" fmla="*/ 287 h 369"/>
                <a:gd name="T60" fmla="*/ 190 w 444"/>
                <a:gd name="T61" fmla="*/ 297 h 369"/>
                <a:gd name="T62" fmla="*/ 225 w 444"/>
                <a:gd name="T63" fmla="*/ 349 h 369"/>
                <a:gd name="T64" fmla="*/ 237 w 444"/>
                <a:gd name="T65" fmla="*/ 346 h 369"/>
                <a:gd name="T66" fmla="*/ 241 w 444"/>
                <a:gd name="T67" fmla="*/ 335 h 369"/>
                <a:gd name="T68" fmla="*/ 208 w 444"/>
                <a:gd name="T69" fmla="*/ 297 h 369"/>
                <a:gd name="T70" fmla="*/ 217 w 444"/>
                <a:gd name="T71" fmla="*/ 287 h 369"/>
                <a:gd name="T72" fmla="*/ 254 w 444"/>
                <a:gd name="T73" fmla="*/ 320 h 369"/>
                <a:gd name="T74" fmla="*/ 267 w 444"/>
                <a:gd name="T75" fmla="*/ 316 h 369"/>
                <a:gd name="T76" fmla="*/ 269 w 444"/>
                <a:gd name="T77" fmla="*/ 304 h 369"/>
                <a:gd name="T78" fmla="*/ 238 w 444"/>
                <a:gd name="T79" fmla="*/ 268 h 369"/>
                <a:gd name="T80" fmla="*/ 247 w 444"/>
                <a:gd name="T81" fmla="*/ 259 h 369"/>
                <a:gd name="T82" fmla="*/ 284 w 444"/>
                <a:gd name="T83" fmla="*/ 290 h 369"/>
                <a:gd name="T84" fmla="*/ 296 w 444"/>
                <a:gd name="T85" fmla="*/ 287 h 369"/>
                <a:gd name="T86" fmla="*/ 300 w 444"/>
                <a:gd name="T87" fmla="*/ 276 h 369"/>
                <a:gd name="T88" fmla="*/ 267 w 444"/>
                <a:gd name="T89" fmla="*/ 238 h 369"/>
                <a:gd name="T90" fmla="*/ 276 w 444"/>
                <a:gd name="T91" fmla="*/ 228 h 369"/>
                <a:gd name="T92" fmla="*/ 313 w 444"/>
                <a:gd name="T93" fmla="*/ 261 h 369"/>
                <a:gd name="T94" fmla="*/ 326 w 444"/>
                <a:gd name="T95" fmla="*/ 259 h 369"/>
                <a:gd name="T96" fmla="*/ 328 w 444"/>
                <a:gd name="T97" fmla="*/ 245 h 369"/>
                <a:gd name="T98" fmla="*/ 309 w 444"/>
                <a:gd name="T99" fmla="*/ 224 h 369"/>
                <a:gd name="T100" fmla="*/ 252 w 444"/>
                <a:gd name="T101" fmla="*/ 168 h 369"/>
                <a:gd name="T102" fmla="*/ 208 w 444"/>
                <a:gd name="T103" fmla="*/ 125 h 369"/>
                <a:gd name="T104" fmla="*/ 203 w 444"/>
                <a:gd name="T105" fmla="*/ 122 h 369"/>
                <a:gd name="T106" fmla="*/ 190 w 444"/>
                <a:gd name="T107" fmla="*/ 129 h 369"/>
                <a:gd name="T108" fmla="*/ 166 w 444"/>
                <a:gd name="T109" fmla="*/ 167 h 369"/>
                <a:gd name="T110" fmla="*/ 129 w 444"/>
                <a:gd name="T111" fmla="*/ 181 h 369"/>
                <a:gd name="T112" fmla="*/ 103 w 444"/>
                <a:gd name="T113" fmla="*/ 152 h 369"/>
                <a:gd name="T114" fmla="*/ 144 w 444"/>
                <a:gd name="T115" fmla="*/ 52 h 369"/>
                <a:gd name="T116" fmla="*/ 163 w 444"/>
                <a:gd name="T117" fmla="*/ 35 h 369"/>
                <a:gd name="T118" fmla="*/ 364 w 444"/>
                <a:gd name="T119" fmla="*/ 6 h 369"/>
                <a:gd name="T120" fmla="*/ 438 w 444"/>
                <a:gd name="T121" fmla="*/ 107 h 369"/>
                <a:gd name="T122" fmla="*/ 386 w 444"/>
                <a:gd name="T123" fmla="*/ 133 h 369"/>
                <a:gd name="T124" fmla="*/ 311 w 444"/>
                <a:gd name="T125" fmla="*/ 32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4" h="369">
                  <a:moveTo>
                    <a:pt x="399" y="88"/>
                  </a:moveTo>
                  <a:lnTo>
                    <a:pt x="394" y="88"/>
                  </a:lnTo>
                  <a:lnTo>
                    <a:pt x="390" y="91"/>
                  </a:lnTo>
                  <a:lnTo>
                    <a:pt x="387" y="93"/>
                  </a:lnTo>
                  <a:lnTo>
                    <a:pt x="385" y="99"/>
                  </a:lnTo>
                  <a:lnTo>
                    <a:pt x="383" y="103"/>
                  </a:lnTo>
                  <a:lnTo>
                    <a:pt x="385" y="108"/>
                  </a:lnTo>
                  <a:lnTo>
                    <a:pt x="387" y="112"/>
                  </a:lnTo>
                  <a:lnTo>
                    <a:pt x="390" y="116"/>
                  </a:lnTo>
                  <a:lnTo>
                    <a:pt x="394" y="117"/>
                  </a:lnTo>
                  <a:lnTo>
                    <a:pt x="399" y="118"/>
                  </a:lnTo>
                  <a:lnTo>
                    <a:pt x="404" y="117"/>
                  </a:lnTo>
                  <a:lnTo>
                    <a:pt x="408" y="116"/>
                  </a:lnTo>
                  <a:lnTo>
                    <a:pt x="411" y="112"/>
                  </a:lnTo>
                  <a:lnTo>
                    <a:pt x="413" y="108"/>
                  </a:lnTo>
                  <a:lnTo>
                    <a:pt x="415" y="103"/>
                  </a:lnTo>
                  <a:lnTo>
                    <a:pt x="413" y="99"/>
                  </a:lnTo>
                  <a:lnTo>
                    <a:pt x="411" y="93"/>
                  </a:lnTo>
                  <a:lnTo>
                    <a:pt x="408" y="91"/>
                  </a:lnTo>
                  <a:lnTo>
                    <a:pt x="404" y="88"/>
                  </a:lnTo>
                  <a:lnTo>
                    <a:pt x="399" y="88"/>
                  </a:lnTo>
                  <a:close/>
                  <a:moveTo>
                    <a:pt x="192" y="28"/>
                  </a:moveTo>
                  <a:lnTo>
                    <a:pt x="211" y="31"/>
                  </a:lnTo>
                  <a:lnTo>
                    <a:pt x="296" y="57"/>
                  </a:lnTo>
                  <a:lnTo>
                    <a:pt x="298" y="58"/>
                  </a:lnTo>
                  <a:lnTo>
                    <a:pt x="300" y="59"/>
                  </a:lnTo>
                  <a:lnTo>
                    <a:pt x="385" y="145"/>
                  </a:lnTo>
                  <a:lnTo>
                    <a:pt x="386" y="147"/>
                  </a:lnTo>
                  <a:lnTo>
                    <a:pt x="387" y="151"/>
                  </a:lnTo>
                  <a:lnTo>
                    <a:pt x="386" y="154"/>
                  </a:lnTo>
                  <a:lnTo>
                    <a:pt x="385" y="158"/>
                  </a:lnTo>
                  <a:lnTo>
                    <a:pt x="326" y="217"/>
                  </a:lnTo>
                  <a:lnTo>
                    <a:pt x="340" y="230"/>
                  </a:lnTo>
                  <a:lnTo>
                    <a:pt x="345" y="240"/>
                  </a:lnTo>
                  <a:lnTo>
                    <a:pt x="348" y="251"/>
                  </a:lnTo>
                  <a:lnTo>
                    <a:pt x="345" y="261"/>
                  </a:lnTo>
                  <a:lnTo>
                    <a:pt x="339" y="272"/>
                  </a:lnTo>
                  <a:lnTo>
                    <a:pt x="334" y="274"/>
                  </a:lnTo>
                  <a:lnTo>
                    <a:pt x="328" y="278"/>
                  </a:lnTo>
                  <a:lnTo>
                    <a:pt x="323" y="280"/>
                  </a:lnTo>
                  <a:lnTo>
                    <a:pt x="318" y="281"/>
                  </a:lnTo>
                  <a:lnTo>
                    <a:pt x="318" y="286"/>
                  </a:lnTo>
                  <a:lnTo>
                    <a:pt x="315" y="291"/>
                  </a:lnTo>
                  <a:lnTo>
                    <a:pt x="313" y="297"/>
                  </a:lnTo>
                  <a:lnTo>
                    <a:pt x="309" y="300"/>
                  </a:lnTo>
                  <a:lnTo>
                    <a:pt x="305" y="304"/>
                  </a:lnTo>
                  <a:lnTo>
                    <a:pt x="300" y="307"/>
                  </a:lnTo>
                  <a:lnTo>
                    <a:pt x="294" y="308"/>
                  </a:lnTo>
                  <a:lnTo>
                    <a:pt x="289" y="310"/>
                  </a:lnTo>
                  <a:lnTo>
                    <a:pt x="288" y="315"/>
                  </a:lnTo>
                  <a:lnTo>
                    <a:pt x="287" y="320"/>
                  </a:lnTo>
                  <a:lnTo>
                    <a:pt x="284" y="325"/>
                  </a:lnTo>
                  <a:lnTo>
                    <a:pt x="280" y="329"/>
                  </a:lnTo>
                  <a:lnTo>
                    <a:pt x="275" y="333"/>
                  </a:lnTo>
                  <a:lnTo>
                    <a:pt x="269" y="336"/>
                  </a:lnTo>
                  <a:lnTo>
                    <a:pt x="264" y="338"/>
                  </a:lnTo>
                  <a:lnTo>
                    <a:pt x="259" y="338"/>
                  </a:lnTo>
                  <a:lnTo>
                    <a:pt x="259" y="345"/>
                  </a:lnTo>
                  <a:lnTo>
                    <a:pt x="256" y="350"/>
                  </a:lnTo>
                  <a:lnTo>
                    <a:pt x="254" y="354"/>
                  </a:lnTo>
                  <a:lnTo>
                    <a:pt x="250" y="359"/>
                  </a:lnTo>
                  <a:lnTo>
                    <a:pt x="241" y="366"/>
                  </a:lnTo>
                  <a:lnTo>
                    <a:pt x="229" y="369"/>
                  </a:lnTo>
                  <a:lnTo>
                    <a:pt x="218" y="367"/>
                  </a:lnTo>
                  <a:lnTo>
                    <a:pt x="209" y="361"/>
                  </a:lnTo>
                  <a:lnTo>
                    <a:pt x="175" y="327"/>
                  </a:lnTo>
                  <a:lnTo>
                    <a:pt x="158" y="344"/>
                  </a:lnTo>
                  <a:lnTo>
                    <a:pt x="150" y="349"/>
                  </a:lnTo>
                  <a:lnTo>
                    <a:pt x="140" y="348"/>
                  </a:lnTo>
                  <a:lnTo>
                    <a:pt x="131" y="342"/>
                  </a:lnTo>
                  <a:lnTo>
                    <a:pt x="125" y="333"/>
                  </a:lnTo>
                  <a:lnTo>
                    <a:pt x="124" y="324"/>
                  </a:lnTo>
                  <a:lnTo>
                    <a:pt x="129" y="315"/>
                  </a:lnTo>
                  <a:lnTo>
                    <a:pt x="120" y="319"/>
                  </a:lnTo>
                  <a:lnTo>
                    <a:pt x="111" y="319"/>
                  </a:lnTo>
                  <a:lnTo>
                    <a:pt x="102" y="314"/>
                  </a:lnTo>
                  <a:lnTo>
                    <a:pt x="95" y="304"/>
                  </a:lnTo>
                  <a:lnTo>
                    <a:pt x="95" y="294"/>
                  </a:lnTo>
                  <a:lnTo>
                    <a:pt x="99" y="286"/>
                  </a:lnTo>
                  <a:lnTo>
                    <a:pt x="91" y="290"/>
                  </a:lnTo>
                  <a:lnTo>
                    <a:pt x="81" y="290"/>
                  </a:lnTo>
                  <a:lnTo>
                    <a:pt x="72" y="283"/>
                  </a:lnTo>
                  <a:lnTo>
                    <a:pt x="67" y="274"/>
                  </a:lnTo>
                  <a:lnTo>
                    <a:pt x="65" y="265"/>
                  </a:lnTo>
                  <a:lnTo>
                    <a:pt x="71" y="256"/>
                  </a:lnTo>
                  <a:lnTo>
                    <a:pt x="61" y="261"/>
                  </a:lnTo>
                  <a:lnTo>
                    <a:pt x="52" y="260"/>
                  </a:lnTo>
                  <a:lnTo>
                    <a:pt x="43" y="255"/>
                  </a:lnTo>
                  <a:lnTo>
                    <a:pt x="36" y="245"/>
                  </a:lnTo>
                  <a:lnTo>
                    <a:pt x="36" y="235"/>
                  </a:lnTo>
                  <a:lnTo>
                    <a:pt x="42" y="227"/>
                  </a:lnTo>
                  <a:lnTo>
                    <a:pt x="57" y="210"/>
                  </a:lnTo>
                  <a:lnTo>
                    <a:pt x="2" y="155"/>
                  </a:lnTo>
                  <a:lnTo>
                    <a:pt x="0" y="152"/>
                  </a:lnTo>
                  <a:lnTo>
                    <a:pt x="0" y="148"/>
                  </a:lnTo>
                  <a:lnTo>
                    <a:pt x="0" y="146"/>
                  </a:lnTo>
                  <a:lnTo>
                    <a:pt x="2" y="142"/>
                  </a:lnTo>
                  <a:lnTo>
                    <a:pt x="5" y="141"/>
                  </a:lnTo>
                  <a:lnTo>
                    <a:pt x="9" y="139"/>
                  </a:lnTo>
                  <a:lnTo>
                    <a:pt x="13" y="141"/>
                  </a:lnTo>
                  <a:lnTo>
                    <a:pt x="16" y="142"/>
                  </a:lnTo>
                  <a:lnTo>
                    <a:pt x="71" y="197"/>
                  </a:lnTo>
                  <a:lnTo>
                    <a:pt x="78" y="194"/>
                  </a:lnTo>
                  <a:lnTo>
                    <a:pt x="89" y="194"/>
                  </a:lnTo>
                  <a:lnTo>
                    <a:pt x="97" y="201"/>
                  </a:lnTo>
                  <a:lnTo>
                    <a:pt x="102" y="210"/>
                  </a:lnTo>
                  <a:lnTo>
                    <a:pt x="103" y="219"/>
                  </a:lnTo>
                  <a:lnTo>
                    <a:pt x="98" y="228"/>
                  </a:lnTo>
                  <a:lnTo>
                    <a:pt x="107" y="223"/>
                  </a:lnTo>
                  <a:lnTo>
                    <a:pt x="116" y="224"/>
                  </a:lnTo>
                  <a:lnTo>
                    <a:pt x="125" y="230"/>
                  </a:lnTo>
                  <a:lnTo>
                    <a:pt x="132" y="239"/>
                  </a:lnTo>
                  <a:lnTo>
                    <a:pt x="132" y="249"/>
                  </a:lnTo>
                  <a:lnTo>
                    <a:pt x="128" y="257"/>
                  </a:lnTo>
                  <a:lnTo>
                    <a:pt x="136" y="253"/>
                  </a:lnTo>
                  <a:lnTo>
                    <a:pt x="146" y="253"/>
                  </a:lnTo>
                  <a:lnTo>
                    <a:pt x="156" y="259"/>
                  </a:lnTo>
                  <a:lnTo>
                    <a:pt x="161" y="268"/>
                  </a:lnTo>
                  <a:lnTo>
                    <a:pt x="162" y="278"/>
                  </a:lnTo>
                  <a:lnTo>
                    <a:pt x="157" y="287"/>
                  </a:lnTo>
                  <a:lnTo>
                    <a:pt x="166" y="282"/>
                  </a:lnTo>
                  <a:lnTo>
                    <a:pt x="175" y="283"/>
                  </a:lnTo>
                  <a:lnTo>
                    <a:pt x="184" y="289"/>
                  </a:lnTo>
                  <a:lnTo>
                    <a:pt x="190" y="297"/>
                  </a:lnTo>
                  <a:lnTo>
                    <a:pt x="191" y="306"/>
                  </a:lnTo>
                  <a:lnTo>
                    <a:pt x="188" y="314"/>
                  </a:lnTo>
                  <a:lnTo>
                    <a:pt x="222" y="348"/>
                  </a:lnTo>
                  <a:lnTo>
                    <a:pt x="225" y="349"/>
                  </a:lnTo>
                  <a:lnTo>
                    <a:pt x="228" y="350"/>
                  </a:lnTo>
                  <a:lnTo>
                    <a:pt x="232" y="350"/>
                  </a:lnTo>
                  <a:lnTo>
                    <a:pt x="234" y="349"/>
                  </a:lnTo>
                  <a:lnTo>
                    <a:pt x="237" y="346"/>
                  </a:lnTo>
                  <a:lnTo>
                    <a:pt x="239" y="344"/>
                  </a:lnTo>
                  <a:lnTo>
                    <a:pt x="241" y="340"/>
                  </a:lnTo>
                  <a:lnTo>
                    <a:pt x="241" y="337"/>
                  </a:lnTo>
                  <a:lnTo>
                    <a:pt x="241" y="335"/>
                  </a:lnTo>
                  <a:lnTo>
                    <a:pt x="239" y="332"/>
                  </a:lnTo>
                  <a:lnTo>
                    <a:pt x="211" y="303"/>
                  </a:lnTo>
                  <a:lnTo>
                    <a:pt x="209" y="300"/>
                  </a:lnTo>
                  <a:lnTo>
                    <a:pt x="208" y="297"/>
                  </a:lnTo>
                  <a:lnTo>
                    <a:pt x="209" y="294"/>
                  </a:lnTo>
                  <a:lnTo>
                    <a:pt x="211" y="290"/>
                  </a:lnTo>
                  <a:lnTo>
                    <a:pt x="215" y="289"/>
                  </a:lnTo>
                  <a:lnTo>
                    <a:pt x="217" y="287"/>
                  </a:lnTo>
                  <a:lnTo>
                    <a:pt x="221" y="289"/>
                  </a:lnTo>
                  <a:lnTo>
                    <a:pt x="224" y="290"/>
                  </a:lnTo>
                  <a:lnTo>
                    <a:pt x="252" y="319"/>
                  </a:lnTo>
                  <a:lnTo>
                    <a:pt x="254" y="320"/>
                  </a:lnTo>
                  <a:lnTo>
                    <a:pt x="258" y="320"/>
                  </a:lnTo>
                  <a:lnTo>
                    <a:pt x="260" y="320"/>
                  </a:lnTo>
                  <a:lnTo>
                    <a:pt x="264" y="319"/>
                  </a:lnTo>
                  <a:lnTo>
                    <a:pt x="267" y="316"/>
                  </a:lnTo>
                  <a:lnTo>
                    <a:pt x="268" y="314"/>
                  </a:lnTo>
                  <a:lnTo>
                    <a:pt x="269" y="311"/>
                  </a:lnTo>
                  <a:lnTo>
                    <a:pt x="271" y="307"/>
                  </a:lnTo>
                  <a:lnTo>
                    <a:pt x="269" y="304"/>
                  </a:lnTo>
                  <a:lnTo>
                    <a:pt x="268" y="302"/>
                  </a:lnTo>
                  <a:lnTo>
                    <a:pt x="241" y="274"/>
                  </a:lnTo>
                  <a:lnTo>
                    <a:pt x="238" y="272"/>
                  </a:lnTo>
                  <a:lnTo>
                    <a:pt x="238" y="268"/>
                  </a:lnTo>
                  <a:lnTo>
                    <a:pt x="238" y="264"/>
                  </a:lnTo>
                  <a:lnTo>
                    <a:pt x="241" y="261"/>
                  </a:lnTo>
                  <a:lnTo>
                    <a:pt x="243" y="259"/>
                  </a:lnTo>
                  <a:lnTo>
                    <a:pt x="247" y="259"/>
                  </a:lnTo>
                  <a:lnTo>
                    <a:pt x="250" y="259"/>
                  </a:lnTo>
                  <a:lnTo>
                    <a:pt x="254" y="261"/>
                  </a:lnTo>
                  <a:lnTo>
                    <a:pt x="281" y="289"/>
                  </a:lnTo>
                  <a:lnTo>
                    <a:pt x="284" y="290"/>
                  </a:lnTo>
                  <a:lnTo>
                    <a:pt x="287" y="291"/>
                  </a:lnTo>
                  <a:lnTo>
                    <a:pt x="290" y="291"/>
                  </a:lnTo>
                  <a:lnTo>
                    <a:pt x="293" y="290"/>
                  </a:lnTo>
                  <a:lnTo>
                    <a:pt x="296" y="287"/>
                  </a:lnTo>
                  <a:lnTo>
                    <a:pt x="298" y="285"/>
                  </a:lnTo>
                  <a:lnTo>
                    <a:pt x="300" y="281"/>
                  </a:lnTo>
                  <a:lnTo>
                    <a:pt x="300" y="278"/>
                  </a:lnTo>
                  <a:lnTo>
                    <a:pt x="300" y="276"/>
                  </a:lnTo>
                  <a:lnTo>
                    <a:pt x="297" y="273"/>
                  </a:lnTo>
                  <a:lnTo>
                    <a:pt x="269" y="244"/>
                  </a:lnTo>
                  <a:lnTo>
                    <a:pt x="267" y="242"/>
                  </a:lnTo>
                  <a:lnTo>
                    <a:pt x="267" y="238"/>
                  </a:lnTo>
                  <a:lnTo>
                    <a:pt x="267" y="235"/>
                  </a:lnTo>
                  <a:lnTo>
                    <a:pt x="269" y="231"/>
                  </a:lnTo>
                  <a:lnTo>
                    <a:pt x="272" y="230"/>
                  </a:lnTo>
                  <a:lnTo>
                    <a:pt x="276" y="228"/>
                  </a:lnTo>
                  <a:lnTo>
                    <a:pt x="280" y="230"/>
                  </a:lnTo>
                  <a:lnTo>
                    <a:pt x="283" y="231"/>
                  </a:lnTo>
                  <a:lnTo>
                    <a:pt x="310" y="260"/>
                  </a:lnTo>
                  <a:lnTo>
                    <a:pt x="313" y="261"/>
                  </a:lnTo>
                  <a:lnTo>
                    <a:pt x="317" y="262"/>
                  </a:lnTo>
                  <a:lnTo>
                    <a:pt x="319" y="261"/>
                  </a:lnTo>
                  <a:lnTo>
                    <a:pt x="322" y="260"/>
                  </a:lnTo>
                  <a:lnTo>
                    <a:pt x="326" y="259"/>
                  </a:lnTo>
                  <a:lnTo>
                    <a:pt x="327" y="255"/>
                  </a:lnTo>
                  <a:lnTo>
                    <a:pt x="328" y="252"/>
                  </a:lnTo>
                  <a:lnTo>
                    <a:pt x="330" y="249"/>
                  </a:lnTo>
                  <a:lnTo>
                    <a:pt x="328" y="245"/>
                  </a:lnTo>
                  <a:lnTo>
                    <a:pt x="327" y="243"/>
                  </a:lnTo>
                  <a:lnTo>
                    <a:pt x="324" y="242"/>
                  </a:lnTo>
                  <a:lnTo>
                    <a:pt x="318" y="235"/>
                  </a:lnTo>
                  <a:lnTo>
                    <a:pt x="309" y="224"/>
                  </a:lnTo>
                  <a:lnTo>
                    <a:pt x="296" y="213"/>
                  </a:lnTo>
                  <a:lnTo>
                    <a:pt x="283" y="198"/>
                  </a:lnTo>
                  <a:lnTo>
                    <a:pt x="267" y="184"/>
                  </a:lnTo>
                  <a:lnTo>
                    <a:pt x="252" y="168"/>
                  </a:lnTo>
                  <a:lnTo>
                    <a:pt x="238" y="155"/>
                  </a:lnTo>
                  <a:lnTo>
                    <a:pt x="225" y="142"/>
                  </a:lnTo>
                  <a:lnTo>
                    <a:pt x="216" y="131"/>
                  </a:lnTo>
                  <a:lnTo>
                    <a:pt x="208" y="125"/>
                  </a:lnTo>
                  <a:lnTo>
                    <a:pt x="207" y="124"/>
                  </a:lnTo>
                  <a:lnTo>
                    <a:pt x="207" y="124"/>
                  </a:lnTo>
                  <a:lnTo>
                    <a:pt x="204" y="122"/>
                  </a:lnTo>
                  <a:lnTo>
                    <a:pt x="203" y="122"/>
                  </a:lnTo>
                  <a:lnTo>
                    <a:pt x="200" y="122"/>
                  </a:lnTo>
                  <a:lnTo>
                    <a:pt x="197" y="124"/>
                  </a:lnTo>
                  <a:lnTo>
                    <a:pt x="194" y="125"/>
                  </a:lnTo>
                  <a:lnTo>
                    <a:pt x="190" y="129"/>
                  </a:lnTo>
                  <a:lnTo>
                    <a:pt x="186" y="134"/>
                  </a:lnTo>
                  <a:lnTo>
                    <a:pt x="182" y="139"/>
                  </a:lnTo>
                  <a:lnTo>
                    <a:pt x="169" y="163"/>
                  </a:lnTo>
                  <a:lnTo>
                    <a:pt x="166" y="167"/>
                  </a:lnTo>
                  <a:lnTo>
                    <a:pt x="163" y="171"/>
                  </a:lnTo>
                  <a:lnTo>
                    <a:pt x="153" y="179"/>
                  </a:lnTo>
                  <a:lnTo>
                    <a:pt x="141" y="183"/>
                  </a:lnTo>
                  <a:lnTo>
                    <a:pt x="129" y="181"/>
                  </a:lnTo>
                  <a:lnTo>
                    <a:pt x="116" y="175"/>
                  </a:lnTo>
                  <a:lnTo>
                    <a:pt x="106" y="163"/>
                  </a:lnTo>
                  <a:lnTo>
                    <a:pt x="103" y="158"/>
                  </a:lnTo>
                  <a:lnTo>
                    <a:pt x="103" y="152"/>
                  </a:lnTo>
                  <a:lnTo>
                    <a:pt x="103" y="148"/>
                  </a:lnTo>
                  <a:lnTo>
                    <a:pt x="103" y="143"/>
                  </a:lnTo>
                  <a:lnTo>
                    <a:pt x="141" y="55"/>
                  </a:lnTo>
                  <a:lnTo>
                    <a:pt x="144" y="52"/>
                  </a:lnTo>
                  <a:lnTo>
                    <a:pt x="146" y="48"/>
                  </a:lnTo>
                  <a:lnTo>
                    <a:pt x="149" y="45"/>
                  </a:lnTo>
                  <a:lnTo>
                    <a:pt x="154" y="40"/>
                  </a:lnTo>
                  <a:lnTo>
                    <a:pt x="163" y="35"/>
                  </a:lnTo>
                  <a:lnTo>
                    <a:pt x="177" y="29"/>
                  </a:lnTo>
                  <a:lnTo>
                    <a:pt x="192" y="28"/>
                  </a:lnTo>
                  <a:close/>
                  <a:moveTo>
                    <a:pt x="356" y="0"/>
                  </a:moveTo>
                  <a:lnTo>
                    <a:pt x="364" y="6"/>
                  </a:lnTo>
                  <a:lnTo>
                    <a:pt x="438" y="80"/>
                  </a:lnTo>
                  <a:lnTo>
                    <a:pt x="444" y="88"/>
                  </a:lnTo>
                  <a:lnTo>
                    <a:pt x="444" y="97"/>
                  </a:lnTo>
                  <a:lnTo>
                    <a:pt x="438" y="107"/>
                  </a:lnTo>
                  <a:lnTo>
                    <a:pt x="412" y="133"/>
                  </a:lnTo>
                  <a:lnTo>
                    <a:pt x="404" y="137"/>
                  </a:lnTo>
                  <a:lnTo>
                    <a:pt x="394" y="137"/>
                  </a:lnTo>
                  <a:lnTo>
                    <a:pt x="386" y="133"/>
                  </a:lnTo>
                  <a:lnTo>
                    <a:pt x="311" y="58"/>
                  </a:lnTo>
                  <a:lnTo>
                    <a:pt x="306" y="49"/>
                  </a:lnTo>
                  <a:lnTo>
                    <a:pt x="306" y="40"/>
                  </a:lnTo>
                  <a:lnTo>
                    <a:pt x="311" y="32"/>
                  </a:lnTo>
                  <a:lnTo>
                    <a:pt x="338" y="6"/>
                  </a:lnTo>
                  <a:lnTo>
                    <a:pt x="345" y="0"/>
                  </a:lnTo>
                  <a:lnTo>
                    <a:pt x="356" y="0"/>
                  </a:lnTo>
                  <a:close/>
                </a:path>
              </a:pathLst>
            </a:custGeom>
            <a:solidFill>
              <a:srgbClr val="FFC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55">
              <a:extLst>
                <a:ext uri="{FF2B5EF4-FFF2-40B4-BE49-F238E27FC236}">
                  <a16:creationId xmlns:a16="http://schemas.microsoft.com/office/drawing/2014/main" id="{E3D23ECB-CBDF-8D7C-FB5A-2412F3DD11FB}"/>
                </a:ext>
              </a:extLst>
            </p:cNvPr>
            <p:cNvSpPr>
              <a:spLocks noEditPoints="1"/>
            </p:cNvSpPr>
            <p:nvPr/>
          </p:nvSpPr>
          <p:spPr bwMode="auto">
            <a:xfrm>
              <a:off x="6226837" y="1227777"/>
              <a:ext cx="326216" cy="325312"/>
            </a:xfrm>
            <a:custGeom>
              <a:avLst/>
              <a:gdLst>
                <a:gd name="T0" fmla="*/ 138 w 360"/>
                <a:gd name="T1" fmla="*/ 165 h 359"/>
                <a:gd name="T2" fmla="*/ 209 w 360"/>
                <a:gd name="T3" fmla="*/ 213 h 359"/>
                <a:gd name="T4" fmla="*/ 303 w 360"/>
                <a:gd name="T5" fmla="*/ 221 h 359"/>
                <a:gd name="T6" fmla="*/ 53 w 360"/>
                <a:gd name="T7" fmla="*/ 274 h 359"/>
                <a:gd name="T8" fmla="*/ 114 w 360"/>
                <a:gd name="T9" fmla="*/ 141 h 359"/>
                <a:gd name="T10" fmla="*/ 239 w 360"/>
                <a:gd name="T11" fmla="*/ 128 h 359"/>
                <a:gd name="T12" fmla="*/ 231 w 360"/>
                <a:gd name="T13" fmla="*/ 143 h 359"/>
                <a:gd name="T14" fmla="*/ 259 w 360"/>
                <a:gd name="T15" fmla="*/ 118 h 359"/>
                <a:gd name="T16" fmla="*/ 263 w 360"/>
                <a:gd name="T17" fmla="*/ 132 h 359"/>
                <a:gd name="T18" fmla="*/ 259 w 360"/>
                <a:gd name="T19" fmla="*/ 118 h 359"/>
                <a:gd name="T20" fmla="*/ 216 w 360"/>
                <a:gd name="T21" fmla="*/ 123 h 359"/>
                <a:gd name="T22" fmla="*/ 201 w 360"/>
                <a:gd name="T23" fmla="*/ 128 h 359"/>
                <a:gd name="T24" fmla="*/ 203 w 360"/>
                <a:gd name="T25" fmla="*/ 94 h 359"/>
                <a:gd name="T26" fmla="*/ 189 w 360"/>
                <a:gd name="T27" fmla="*/ 101 h 359"/>
                <a:gd name="T28" fmla="*/ 203 w 360"/>
                <a:gd name="T29" fmla="*/ 94 h 359"/>
                <a:gd name="T30" fmla="*/ 278 w 360"/>
                <a:gd name="T31" fmla="*/ 97 h 359"/>
                <a:gd name="T32" fmla="*/ 264 w 360"/>
                <a:gd name="T33" fmla="*/ 102 h 359"/>
                <a:gd name="T34" fmla="*/ 234 w 360"/>
                <a:gd name="T35" fmla="*/ 77 h 359"/>
                <a:gd name="T36" fmla="*/ 252 w 360"/>
                <a:gd name="T37" fmla="*/ 88 h 359"/>
                <a:gd name="T38" fmla="*/ 252 w 360"/>
                <a:gd name="T39" fmla="*/ 108 h 359"/>
                <a:gd name="T40" fmla="*/ 234 w 360"/>
                <a:gd name="T41" fmla="*/ 119 h 359"/>
                <a:gd name="T42" fmla="*/ 216 w 360"/>
                <a:gd name="T43" fmla="*/ 108 h 359"/>
                <a:gd name="T44" fmla="*/ 216 w 360"/>
                <a:gd name="T45" fmla="*/ 88 h 359"/>
                <a:gd name="T46" fmla="*/ 234 w 360"/>
                <a:gd name="T47" fmla="*/ 77 h 359"/>
                <a:gd name="T48" fmla="*/ 216 w 360"/>
                <a:gd name="T49" fmla="*/ 73 h 359"/>
                <a:gd name="T50" fmla="*/ 203 w 360"/>
                <a:gd name="T51" fmla="*/ 69 h 359"/>
                <a:gd name="T52" fmla="*/ 264 w 360"/>
                <a:gd name="T53" fmla="*/ 65 h 359"/>
                <a:gd name="T54" fmla="*/ 259 w 360"/>
                <a:gd name="T55" fmla="*/ 80 h 359"/>
                <a:gd name="T56" fmla="*/ 264 w 360"/>
                <a:gd name="T57" fmla="*/ 65 h 359"/>
                <a:gd name="T58" fmla="*/ 239 w 360"/>
                <a:gd name="T59" fmla="*/ 68 h 359"/>
                <a:gd name="T60" fmla="*/ 233 w 360"/>
                <a:gd name="T61" fmla="*/ 53 h 359"/>
                <a:gd name="T62" fmla="*/ 25 w 360"/>
                <a:gd name="T63" fmla="*/ 25 h 359"/>
                <a:gd name="T64" fmla="*/ 332 w 360"/>
                <a:gd name="T65" fmla="*/ 300 h 359"/>
                <a:gd name="T66" fmla="*/ 25 w 360"/>
                <a:gd name="T67" fmla="*/ 25 h 359"/>
                <a:gd name="T68" fmla="*/ 360 w 360"/>
                <a:gd name="T69" fmla="*/ 0 h 359"/>
                <a:gd name="T70" fmla="*/ 0 w 360"/>
                <a:gd name="T71"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0" h="359">
                  <a:moveTo>
                    <a:pt x="114" y="141"/>
                  </a:moveTo>
                  <a:lnTo>
                    <a:pt x="138" y="165"/>
                  </a:lnTo>
                  <a:lnTo>
                    <a:pt x="153" y="157"/>
                  </a:lnTo>
                  <a:lnTo>
                    <a:pt x="209" y="213"/>
                  </a:lnTo>
                  <a:lnTo>
                    <a:pt x="250" y="194"/>
                  </a:lnTo>
                  <a:lnTo>
                    <a:pt x="303" y="221"/>
                  </a:lnTo>
                  <a:lnTo>
                    <a:pt x="303" y="274"/>
                  </a:lnTo>
                  <a:lnTo>
                    <a:pt x="53" y="274"/>
                  </a:lnTo>
                  <a:lnTo>
                    <a:pt x="53" y="199"/>
                  </a:lnTo>
                  <a:lnTo>
                    <a:pt x="114" y="141"/>
                  </a:lnTo>
                  <a:close/>
                  <a:moveTo>
                    <a:pt x="230" y="128"/>
                  </a:moveTo>
                  <a:lnTo>
                    <a:pt x="239" y="128"/>
                  </a:lnTo>
                  <a:lnTo>
                    <a:pt x="237" y="143"/>
                  </a:lnTo>
                  <a:lnTo>
                    <a:pt x="231" y="143"/>
                  </a:lnTo>
                  <a:lnTo>
                    <a:pt x="230" y="128"/>
                  </a:lnTo>
                  <a:close/>
                  <a:moveTo>
                    <a:pt x="259" y="118"/>
                  </a:moveTo>
                  <a:lnTo>
                    <a:pt x="267" y="128"/>
                  </a:lnTo>
                  <a:lnTo>
                    <a:pt x="263" y="132"/>
                  </a:lnTo>
                  <a:lnTo>
                    <a:pt x="252" y="123"/>
                  </a:lnTo>
                  <a:lnTo>
                    <a:pt x="259" y="118"/>
                  </a:lnTo>
                  <a:close/>
                  <a:moveTo>
                    <a:pt x="209" y="116"/>
                  </a:moveTo>
                  <a:lnTo>
                    <a:pt x="216" y="123"/>
                  </a:lnTo>
                  <a:lnTo>
                    <a:pt x="205" y="131"/>
                  </a:lnTo>
                  <a:lnTo>
                    <a:pt x="201" y="128"/>
                  </a:lnTo>
                  <a:lnTo>
                    <a:pt x="209" y="116"/>
                  </a:lnTo>
                  <a:close/>
                  <a:moveTo>
                    <a:pt x="203" y="94"/>
                  </a:moveTo>
                  <a:lnTo>
                    <a:pt x="203" y="103"/>
                  </a:lnTo>
                  <a:lnTo>
                    <a:pt x="189" y="101"/>
                  </a:lnTo>
                  <a:lnTo>
                    <a:pt x="189" y="95"/>
                  </a:lnTo>
                  <a:lnTo>
                    <a:pt x="203" y="94"/>
                  </a:lnTo>
                  <a:close/>
                  <a:moveTo>
                    <a:pt x="265" y="94"/>
                  </a:moveTo>
                  <a:lnTo>
                    <a:pt x="278" y="97"/>
                  </a:lnTo>
                  <a:lnTo>
                    <a:pt x="278" y="102"/>
                  </a:lnTo>
                  <a:lnTo>
                    <a:pt x="264" y="102"/>
                  </a:lnTo>
                  <a:lnTo>
                    <a:pt x="265" y="94"/>
                  </a:lnTo>
                  <a:close/>
                  <a:moveTo>
                    <a:pt x="234" y="77"/>
                  </a:moveTo>
                  <a:lnTo>
                    <a:pt x="244" y="80"/>
                  </a:lnTo>
                  <a:lnTo>
                    <a:pt x="252" y="88"/>
                  </a:lnTo>
                  <a:lnTo>
                    <a:pt x="255" y="98"/>
                  </a:lnTo>
                  <a:lnTo>
                    <a:pt x="252" y="108"/>
                  </a:lnTo>
                  <a:lnTo>
                    <a:pt x="244" y="116"/>
                  </a:lnTo>
                  <a:lnTo>
                    <a:pt x="234" y="119"/>
                  </a:lnTo>
                  <a:lnTo>
                    <a:pt x="224" y="116"/>
                  </a:lnTo>
                  <a:lnTo>
                    <a:pt x="216" y="108"/>
                  </a:lnTo>
                  <a:lnTo>
                    <a:pt x="213" y="98"/>
                  </a:lnTo>
                  <a:lnTo>
                    <a:pt x="216" y="88"/>
                  </a:lnTo>
                  <a:lnTo>
                    <a:pt x="224" y="80"/>
                  </a:lnTo>
                  <a:lnTo>
                    <a:pt x="234" y="77"/>
                  </a:lnTo>
                  <a:close/>
                  <a:moveTo>
                    <a:pt x="205" y="65"/>
                  </a:moveTo>
                  <a:lnTo>
                    <a:pt x="216" y="73"/>
                  </a:lnTo>
                  <a:lnTo>
                    <a:pt x="210" y="80"/>
                  </a:lnTo>
                  <a:lnTo>
                    <a:pt x="203" y="69"/>
                  </a:lnTo>
                  <a:lnTo>
                    <a:pt x="205" y="65"/>
                  </a:lnTo>
                  <a:close/>
                  <a:moveTo>
                    <a:pt x="264" y="65"/>
                  </a:moveTo>
                  <a:lnTo>
                    <a:pt x="268" y="68"/>
                  </a:lnTo>
                  <a:lnTo>
                    <a:pt x="259" y="80"/>
                  </a:lnTo>
                  <a:lnTo>
                    <a:pt x="252" y="73"/>
                  </a:lnTo>
                  <a:lnTo>
                    <a:pt x="264" y="65"/>
                  </a:lnTo>
                  <a:close/>
                  <a:moveTo>
                    <a:pt x="238" y="53"/>
                  </a:moveTo>
                  <a:lnTo>
                    <a:pt x="239" y="68"/>
                  </a:lnTo>
                  <a:lnTo>
                    <a:pt x="230" y="68"/>
                  </a:lnTo>
                  <a:lnTo>
                    <a:pt x="233" y="53"/>
                  </a:lnTo>
                  <a:lnTo>
                    <a:pt x="238" y="53"/>
                  </a:lnTo>
                  <a:close/>
                  <a:moveTo>
                    <a:pt x="25" y="25"/>
                  </a:moveTo>
                  <a:lnTo>
                    <a:pt x="25" y="300"/>
                  </a:lnTo>
                  <a:lnTo>
                    <a:pt x="332" y="300"/>
                  </a:lnTo>
                  <a:lnTo>
                    <a:pt x="332" y="25"/>
                  </a:lnTo>
                  <a:lnTo>
                    <a:pt x="25" y="25"/>
                  </a:lnTo>
                  <a:close/>
                  <a:moveTo>
                    <a:pt x="0" y="0"/>
                  </a:moveTo>
                  <a:lnTo>
                    <a:pt x="360" y="0"/>
                  </a:lnTo>
                  <a:lnTo>
                    <a:pt x="360" y="359"/>
                  </a:lnTo>
                  <a:lnTo>
                    <a:pt x="0" y="359"/>
                  </a:ln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 name="Freeform 56">
              <a:extLst>
                <a:ext uri="{FF2B5EF4-FFF2-40B4-BE49-F238E27FC236}">
                  <a16:creationId xmlns:a16="http://schemas.microsoft.com/office/drawing/2014/main" id="{12A06FF1-1C7A-C32D-B1C5-EB7B81FBD4FD}"/>
                </a:ext>
              </a:extLst>
            </p:cNvPr>
            <p:cNvSpPr>
              <a:spLocks noEditPoints="1"/>
            </p:cNvSpPr>
            <p:nvPr/>
          </p:nvSpPr>
          <p:spPr bwMode="auto">
            <a:xfrm>
              <a:off x="865017" y="2141989"/>
              <a:ext cx="334374" cy="410490"/>
            </a:xfrm>
            <a:custGeom>
              <a:avLst/>
              <a:gdLst>
                <a:gd name="T0" fmla="*/ 277 w 369"/>
                <a:gd name="T1" fmla="*/ 384 h 453"/>
                <a:gd name="T2" fmla="*/ 239 w 369"/>
                <a:gd name="T3" fmla="*/ 366 h 453"/>
                <a:gd name="T4" fmla="*/ 235 w 369"/>
                <a:gd name="T5" fmla="*/ 383 h 453"/>
                <a:gd name="T6" fmla="*/ 282 w 369"/>
                <a:gd name="T7" fmla="*/ 414 h 453"/>
                <a:gd name="T8" fmla="*/ 343 w 369"/>
                <a:gd name="T9" fmla="*/ 345 h 453"/>
                <a:gd name="T10" fmla="*/ 332 w 369"/>
                <a:gd name="T11" fmla="*/ 330 h 453"/>
                <a:gd name="T12" fmla="*/ 188 w 369"/>
                <a:gd name="T13" fmla="*/ 324 h 453"/>
                <a:gd name="T14" fmla="*/ 123 w 369"/>
                <a:gd name="T15" fmla="*/ 337 h 453"/>
                <a:gd name="T16" fmla="*/ 117 w 369"/>
                <a:gd name="T17" fmla="*/ 321 h 453"/>
                <a:gd name="T18" fmla="*/ 106 w 369"/>
                <a:gd name="T19" fmla="*/ 308 h 453"/>
                <a:gd name="T20" fmla="*/ 76 w 369"/>
                <a:gd name="T21" fmla="*/ 342 h 453"/>
                <a:gd name="T22" fmla="*/ 55 w 369"/>
                <a:gd name="T23" fmla="*/ 324 h 453"/>
                <a:gd name="T24" fmla="*/ 76 w 369"/>
                <a:gd name="T25" fmla="*/ 328 h 453"/>
                <a:gd name="T26" fmla="*/ 307 w 369"/>
                <a:gd name="T27" fmla="*/ 288 h 453"/>
                <a:gd name="T28" fmla="*/ 369 w 369"/>
                <a:gd name="T29" fmla="*/ 370 h 453"/>
                <a:gd name="T30" fmla="*/ 307 w 369"/>
                <a:gd name="T31" fmla="*/ 451 h 453"/>
                <a:gd name="T32" fmla="*/ 212 w 369"/>
                <a:gd name="T33" fmla="*/ 413 h 453"/>
                <a:gd name="T34" fmla="*/ 226 w 369"/>
                <a:gd name="T35" fmla="*/ 311 h 453"/>
                <a:gd name="T36" fmla="*/ 195 w 369"/>
                <a:gd name="T37" fmla="*/ 259 h 453"/>
                <a:gd name="T38" fmla="*/ 200 w 369"/>
                <a:gd name="T39" fmla="*/ 275 h 453"/>
                <a:gd name="T40" fmla="*/ 117 w 369"/>
                <a:gd name="T41" fmla="*/ 275 h 453"/>
                <a:gd name="T42" fmla="*/ 123 w 369"/>
                <a:gd name="T43" fmla="*/ 259 h 453"/>
                <a:gd name="T44" fmla="*/ 104 w 369"/>
                <a:gd name="T45" fmla="*/ 258 h 453"/>
                <a:gd name="T46" fmla="*/ 72 w 369"/>
                <a:gd name="T47" fmla="*/ 286 h 453"/>
                <a:gd name="T48" fmla="*/ 59 w 369"/>
                <a:gd name="T49" fmla="*/ 263 h 453"/>
                <a:gd name="T50" fmla="*/ 98 w 369"/>
                <a:gd name="T51" fmla="*/ 248 h 453"/>
                <a:gd name="T52" fmla="*/ 233 w 369"/>
                <a:gd name="T53" fmla="*/ 211 h 453"/>
                <a:gd name="T54" fmla="*/ 226 w 369"/>
                <a:gd name="T55" fmla="*/ 227 h 453"/>
                <a:gd name="T56" fmla="*/ 116 w 369"/>
                <a:gd name="T57" fmla="*/ 214 h 453"/>
                <a:gd name="T58" fmla="*/ 104 w 369"/>
                <a:gd name="T59" fmla="*/ 194 h 453"/>
                <a:gd name="T60" fmla="*/ 78 w 369"/>
                <a:gd name="T61" fmla="*/ 231 h 453"/>
                <a:gd name="T62" fmla="*/ 56 w 369"/>
                <a:gd name="T63" fmla="*/ 215 h 453"/>
                <a:gd name="T64" fmla="*/ 65 w 369"/>
                <a:gd name="T65" fmla="*/ 208 h 453"/>
                <a:gd name="T66" fmla="*/ 123 w 369"/>
                <a:gd name="T67" fmla="*/ 149 h 453"/>
                <a:gd name="T68" fmla="*/ 233 w 369"/>
                <a:gd name="T69" fmla="*/ 163 h 453"/>
                <a:gd name="T70" fmla="*/ 120 w 369"/>
                <a:gd name="T71" fmla="*/ 168 h 453"/>
                <a:gd name="T72" fmla="*/ 120 w 369"/>
                <a:gd name="T73" fmla="*/ 151 h 453"/>
                <a:gd name="T74" fmla="*/ 106 w 369"/>
                <a:gd name="T75" fmla="*/ 142 h 453"/>
                <a:gd name="T76" fmla="*/ 74 w 369"/>
                <a:gd name="T77" fmla="*/ 173 h 453"/>
                <a:gd name="T78" fmla="*/ 56 w 369"/>
                <a:gd name="T79" fmla="*/ 152 h 453"/>
                <a:gd name="T80" fmla="*/ 95 w 369"/>
                <a:gd name="T81" fmla="*/ 136 h 453"/>
                <a:gd name="T82" fmla="*/ 72 w 369"/>
                <a:gd name="T83" fmla="*/ 52 h 453"/>
                <a:gd name="T84" fmla="*/ 188 w 369"/>
                <a:gd name="T85" fmla="*/ 84 h 453"/>
                <a:gd name="T86" fmla="*/ 220 w 369"/>
                <a:gd name="T87" fmla="*/ 46 h 453"/>
                <a:gd name="T88" fmla="*/ 292 w 369"/>
                <a:gd name="T89" fmla="*/ 72 h 453"/>
                <a:gd name="T90" fmla="*/ 32 w 369"/>
                <a:gd name="T91" fmla="*/ 117 h 453"/>
                <a:gd name="T92" fmla="*/ 26 w 369"/>
                <a:gd name="T93" fmla="*/ 409 h 453"/>
                <a:gd name="T94" fmla="*/ 4 w 369"/>
                <a:gd name="T95" fmla="*/ 59 h 453"/>
                <a:gd name="T96" fmla="*/ 138 w 369"/>
                <a:gd name="T97" fmla="*/ 16 h 453"/>
                <a:gd name="T98" fmla="*/ 142 w 369"/>
                <a:gd name="T99" fmla="*/ 32 h 453"/>
                <a:gd name="T100" fmla="*/ 155 w 369"/>
                <a:gd name="T101" fmla="*/ 22 h 453"/>
                <a:gd name="T102" fmla="*/ 145 w 369"/>
                <a:gd name="T103" fmla="*/ 0 h 453"/>
                <a:gd name="T104" fmla="*/ 169 w 369"/>
                <a:gd name="T105" fmla="*/ 24 h 453"/>
                <a:gd name="T106" fmla="*/ 188 w 369"/>
                <a:gd name="T107" fmla="*/ 33 h 453"/>
                <a:gd name="T108" fmla="*/ 208 w 369"/>
                <a:gd name="T109" fmla="*/ 52 h 453"/>
                <a:gd name="T110" fmla="*/ 195 w 369"/>
                <a:gd name="T111" fmla="*/ 71 h 453"/>
                <a:gd name="T112" fmla="*/ 87 w 369"/>
                <a:gd name="T113" fmla="*/ 64 h 453"/>
                <a:gd name="T114" fmla="*/ 87 w 369"/>
                <a:gd name="T115" fmla="*/ 41 h 453"/>
                <a:gd name="T116" fmla="*/ 117 w 369"/>
                <a:gd name="T117" fmla="*/ 32 h 453"/>
                <a:gd name="T118" fmla="*/ 127 w 369"/>
                <a:gd name="T119" fmla="*/ 1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453">
                  <a:moveTo>
                    <a:pt x="332" y="330"/>
                  </a:moveTo>
                  <a:lnTo>
                    <a:pt x="328" y="332"/>
                  </a:lnTo>
                  <a:lnTo>
                    <a:pt x="324" y="333"/>
                  </a:lnTo>
                  <a:lnTo>
                    <a:pt x="320" y="335"/>
                  </a:lnTo>
                  <a:lnTo>
                    <a:pt x="277" y="384"/>
                  </a:lnTo>
                  <a:lnTo>
                    <a:pt x="255" y="366"/>
                  </a:lnTo>
                  <a:lnTo>
                    <a:pt x="251" y="364"/>
                  </a:lnTo>
                  <a:lnTo>
                    <a:pt x="247" y="363"/>
                  </a:lnTo>
                  <a:lnTo>
                    <a:pt x="243" y="364"/>
                  </a:lnTo>
                  <a:lnTo>
                    <a:pt x="239" y="366"/>
                  </a:lnTo>
                  <a:lnTo>
                    <a:pt x="237" y="368"/>
                  </a:lnTo>
                  <a:lnTo>
                    <a:pt x="234" y="372"/>
                  </a:lnTo>
                  <a:lnTo>
                    <a:pt x="233" y="376"/>
                  </a:lnTo>
                  <a:lnTo>
                    <a:pt x="234" y="380"/>
                  </a:lnTo>
                  <a:lnTo>
                    <a:pt x="235" y="383"/>
                  </a:lnTo>
                  <a:lnTo>
                    <a:pt x="238" y="387"/>
                  </a:lnTo>
                  <a:lnTo>
                    <a:pt x="271" y="413"/>
                  </a:lnTo>
                  <a:lnTo>
                    <a:pt x="275" y="414"/>
                  </a:lnTo>
                  <a:lnTo>
                    <a:pt x="278" y="415"/>
                  </a:lnTo>
                  <a:lnTo>
                    <a:pt x="282" y="414"/>
                  </a:lnTo>
                  <a:lnTo>
                    <a:pt x="285" y="413"/>
                  </a:lnTo>
                  <a:lnTo>
                    <a:pt x="288" y="410"/>
                  </a:lnTo>
                  <a:lnTo>
                    <a:pt x="340" y="352"/>
                  </a:lnTo>
                  <a:lnTo>
                    <a:pt x="343" y="349"/>
                  </a:lnTo>
                  <a:lnTo>
                    <a:pt x="343" y="345"/>
                  </a:lnTo>
                  <a:lnTo>
                    <a:pt x="343" y="341"/>
                  </a:lnTo>
                  <a:lnTo>
                    <a:pt x="341" y="337"/>
                  </a:lnTo>
                  <a:lnTo>
                    <a:pt x="339" y="334"/>
                  </a:lnTo>
                  <a:lnTo>
                    <a:pt x="336" y="332"/>
                  </a:lnTo>
                  <a:lnTo>
                    <a:pt x="332" y="330"/>
                  </a:lnTo>
                  <a:close/>
                  <a:moveTo>
                    <a:pt x="123" y="318"/>
                  </a:moveTo>
                  <a:lnTo>
                    <a:pt x="182" y="318"/>
                  </a:lnTo>
                  <a:lnTo>
                    <a:pt x="184" y="318"/>
                  </a:lnTo>
                  <a:lnTo>
                    <a:pt x="187" y="321"/>
                  </a:lnTo>
                  <a:lnTo>
                    <a:pt x="188" y="324"/>
                  </a:lnTo>
                  <a:lnTo>
                    <a:pt x="188" y="330"/>
                  </a:lnTo>
                  <a:lnTo>
                    <a:pt x="187" y="334"/>
                  </a:lnTo>
                  <a:lnTo>
                    <a:pt x="184" y="337"/>
                  </a:lnTo>
                  <a:lnTo>
                    <a:pt x="182" y="337"/>
                  </a:lnTo>
                  <a:lnTo>
                    <a:pt x="123" y="337"/>
                  </a:lnTo>
                  <a:lnTo>
                    <a:pt x="120" y="337"/>
                  </a:lnTo>
                  <a:lnTo>
                    <a:pt x="117" y="334"/>
                  </a:lnTo>
                  <a:lnTo>
                    <a:pt x="116" y="330"/>
                  </a:lnTo>
                  <a:lnTo>
                    <a:pt x="116" y="324"/>
                  </a:lnTo>
                  <a:lnTo>
                    <a:pt x="117" y="321"/>
                  </a:lnTo>
                  <a:lnTo>
                    <a:pt x="120" y="318"/>
                  </a:lnTo>
                  <a:lnTo>
                    <a:pt x="123" y="318"/>
                  </a:lnTo>
                  <a:close/>
                  <a:moveTo>
                    <a:pt x="100" y="303"/>
                  </a:moveTo>
                  <a:lnTo>
                    <a:pt x="104" y="305"/>
                  </a:lnTo>
                  <a:lnTo>
                    <a:pt x="106" y="308"/>
                  </a:lnTo>
                  <a:lnTo>
                    <a:pt x="106" y="311"/>
                  </a:lnTo>
                  <a:lnTo>
                    <a:pt x="104" y="313"/>
                  </a:lnTo>
                  <a:lnTo>
                    <a:pt x="81" y="339"/>
                  </a:lnTo>
                  <a:lnTo>
                    <a:pt x="78" y="342"/>
                  </a:lnTo>
                  <a:lnTo>
                    <a:pt x="76" y="342"/>
                  </a:lnTo>
                  <a:lnTo>
                    <a:pt x="74" y="342"/>
                  </a:lnTo>
                  <a:lnTo>
                    <a:pt x="72" y="341"/>
                  </a:lnTo>
                  <a:lnTo>
                    <a:pt x="57" y="329"/>
                  </a:lnTo>
                  <a:lnTo>
                    <a:pt x="56" y="326"/>
                  </a:lnTo>
                  <a:lnTo>
                    <a:pt x="55" y="324"/>
                  </a:lnTo>
                  <a:lnTo>
                    <a:pt x="56" y="320"/>
                  </a:lnTo>
                  <a:lnTo>
                    <a:pt x="59" y="318"/>
                  </a:lnTo>
                  <a:lnTo>
                    <a:pt x="62" y="318"/>
                  </a:lnTo>
                  <a:lnTo>
                    <a:pt x="65" y="320"/>
                  </a:lnTo>
                  <a:lnTo>
                    <a:pt x="76" y="328"/>
                  </a:lnTo>
                  <a:lnTo>
                    <a:pt x="95" y="305"/>
                  </a:lnTo>
                  <a:lnTo>
                    <a:pt x="98" y="304"/>
                  </a:lnTo>
                  <a:lnTo>
                    <a:pt x="100" y="303"/>
                  </a:lnTo>
                  <a:close/>
                  <a:moveTo>
                    <a:pt x="285" y="286"/>
                  </a:moveTo>
                  <a:lnTo>
                    <a:pt x="307" y="288"/>
                  </a:lnTo>
                  <a:lnTo>
                    <a:pt x="327" y="297"/>
                  </a:lnTo>
                  <a:lnTo>
                    <a:pt x="344" y="311"/>
                  </a:lnTo>
                  <a:lnTo>
                    <a:pt x="358" y="328"/>
                  </a:lnTo>
                  <a:lnTo>
                    <a:pt x="366" y="347"/>
                  </a:lnTo>
                  <a:lnTo>
                    <a:pt x="369" y="370"/>
                  </a:lnTo>
                  <a:lnTo>
                    <a:pt x="366" y="392"/>
                  </a:lnTo>
                  <a:lnTo>
                    <a:pt x="358" y="413"/>
                  </a:lnTo>
                  <a:lnTo>
                    <a:pt x="344" y="430"/>
                  </a:lnTo>
                  <a:lnTo>
                    <a:pt x="327" y="443"/>
                  </a:lnTo>
                  <a:lnTo>
                    <a:pt x="307" y="451"/>
                  </a:lnTo>
                  <a:lnTo>
                    <a:pt x="285" y="453"/>
                  </a:lnTo>
                  <a:lnTo>
                    <a:pt x="263" y="451"/>
                  </a:lnTo>
                  <a:lnTo>
                    <a:pt x="243" y="443"/>
                  </a:lnTo>
                  <a:lnTo>
                    <a:pt x="226" y="430"/>
                  </a:lnTo>
                  <a:lnTo>
                    <a:pt x="212" y="413"/>
                  </a:lnTo>
                  <a:lnTo>
                    <a:pt x="204" y="392"/>
                  </a:lnTo>
                  <a:lnTo>
                    <a:pt x="201" y="370"/>
                  </a:lnTo>
                  <a:lnTo>
                    <a:pt x="204" y="347"/>
                  </a:lnTo>
                  <a:lnTo>
                    <a:pt x="212" y="328"/>
                  </a:lnTo>
                  <a:lnTo>
                    <a:pt x="226" y="311"/>
                  </a:lnTo>
                  <a:lnTo>
                    <a:pt x="243" y="297"/>
                  </a:lnTo>
                  <a:lnTo>
                    <a:pt x="263" y="288"/>
                  </a:lnTo>
                  <a:lnTo>
                    <a:pt x="285" y="286"/>
                  </a:lnTo>
                  <a:close/>
                  <a:moveTo>
                    <a:pt x="123" y="259"/>
                  </a:moveTo>
                  <a:lnTo>
                    <a:pt x="195" y="259"/>
                  </a:lnTo>
                  <a:lnTo>
                    <a:pt x="197" y="261"/>
                  </a:lnTo>
                  <a:lnTo>
                    <a:pt x="200" y="262"/>
                  </a:lnTo>
                  <a:lnTo>
                    <a:pt x="201" y="266"/>
                  </a:lnTo>
                  <a:lnTo>
                    <a:pt x="201" y="273"/>
                  </a:lnTo>
                  <a:lnTo>
                    <a:pt x="200" y="275"/>
                  </a:lnTo>
                  <a:lnTo>
                    <a:pt x="197" y="278"/>
                  </a:lnTo>
                  <a:lnTo>
                    <a:pt x="195" y="279"/>
                  </a:lnTo>
                  <a:lnTo>
                    <a:pt x="123" y="279"/>
                  </a:lnTo>
                  <a:lnTo>
                    <a:pt x="120" y="278"/>
                  </a:lnTo>
                  <a:lnTo>
                    <a:pt x="117" y="275"/>
                  </a:lnTo>
                  <a:lnTo>
                    <a:pt x="116" y="273"/>
                  </a:lnTo>
                  <a:lnTo>
                    <a:pt x="116" y="266"/>
                  </a:lnTo>
                  <a:lnTo>
                    <a:pt x="117" y="262"/>
                  </a:lnTo>
                  <a:lnTo>
                    <a:pt x="120" y="261"/>
                  </a:lnTo>
                  <a:lnTo>
                    <a:pt x="123" y="259"/>
                  </a:lnTo>
                  <a:close/>
                  <a:moveTo>
                    <a:pt x="100" y="248"/>
                  </a:moveTo>
                  <a:lnTo>
                    <a:pt x="104" y="249"/>
                  </a:lnTo>
                  <a:lnTo>
                    <a:pt x="106" y="252"/>
                  </a:lnTo>
                  <a:lnTo>
                    <a:pt x="106" y="254"/>
                  </a:lnTo>
                  <a:lnTo>
                    <a:pt x="104" y="258"/>
                  </a:lnTo>
                  <a:lnTo>
                    <a:pt x="81" y="284"/>
                  </a:lnTo>
                  <a:lnTo>
                    <a:pt x="78" y="286"/>
                  </a:lnTo>
                  <a:lnTo>
                    <a:pt x="76" y="287"/>
                  </a:lnTo>
                  <a:lnTo>
                    <a:pt x="74" y="286"/>
                  </a:lnTo>
                  <a:lnTo>
                    <a:pt x="72" y="286"/>
                  </a:lnTo>
                  <a:lnTo>
                    <a:pt x="57" y="273"/>
                  </a:lnTo>
                  <a:lnTo>
                    <a:pt x="56" y="271"/>
                  </a:lnTo>
                  <a:lnTo>
                    <a:pt x="55" y="267"/>
                  </a:lnTo>
                  <a:lnTo>
                    <a:pt x="56" y="265"/>
                  </a:lnTo>
                  <a:lnTo>
                    <a:pt x="59" y="263"/>
                  </a:lnTo>
                  <a:lnTo>
                    <a:pt x="62" y="262"/>
                  </a:lnTo>
                  <a:lnTo>
                    <a:pt x="65" y="263"/>
                  </a:lnTo>
                  <a:lnTo>
                    <a:pt x="76" y="273"/>
                  </a:lnTo>
                  <a:lnTo>
                    <a:pt x="95" y="250"/>
                  </a:lnTo>
                  <a:lnTo>
                    <a:pt x="98" y="248"/>
                  </a:lnTo>
                  <a:lnTo>
                    <a:pt x="100" y="248"/>
                  </a:lnTo>
                  <a:close/>
                  <a:moveTo>
                    <a:pt x="123" y="207"/>
                  </a:moveTo>
                  <a:lnTo>
                    <a:pt x="226" y="207"/>
                  </a:lnTo>
                  <a:lnTo>
                    <a:pt x="230" y="208"/>
                  </a:lnTo>
                  <a:lnTo>
                    <a:pt x="233" y="211"/>
                  </a:lnTo>
                  <a:lnTo>
                    <a:pt x="233" y="214"/>
                  </a:lnTo>
                  <a:lnTo>
                    <a:pt x="233" y="220"/>
                  </a:lnTo>
                  <a:lnTo>
                    <a:pt x="233" y="224"/>
                  </a:lnTo>
                  <a:lnTo>
                    <a:pt x="230" y="227"/>
                  </a:lnTo>
                  <a:lnTo>
                    <a:pt x="226" y="227"/>
                  </a:lnTo>
                  <a:lnTo>
                    <a:pt x="123" y="227"/>
                  </a:lnTo>
                  <a:lnTo>
                    <a:pt x="120" y="227"/>
                  </a:lnTo>
                  <a:lnTo>
                    <a:pt x="117" y="224"/>
                  </a:lnTo>
                  <a:lnTo>
                    <a:pt x="116" y="220"/>
                  </a:lnTo>
                  <a:lnTo>
                    <a:pt x="116" y="214"/>
                  </a:lnTo>
                  <a:lnTo>
                    <a:pt x="117" y="211"/>
                  </a:lnTo>
                  <a:lnTo>
                    <a:pt x="120" y="208"/>
                  </a:lnTo>
                  <a:lnTo>
                    <a:pt x="123" y="207"/>
                  </a:lnTo>
                  <a:close/>
                  <a:moveTo>
                    <a:pt x="100" y="193"/>
                  </a:moveTo>
                  <a:lnTo>
                    <a:pt x="104" y="194"/>
                  </a:lnTo>
                  <a:lnTo>
                    <a:pt x="106" y="197"/>
                  </a:lnTo>
                  <a:lnTo>
                    <a:pt x="106" y="199"/>
                  </a:lnTo>
                  <a:lnTo>
                    <a:pt x="104" y="202"/>
                  </a:lnTo>
                  <a:lnTo>
                    <a:pt x="81" y="229"/>
                  </a:lnTo>
                  <a:lnTo>
                    <a:pt x="78" y="231"/>
                  </a:lnTo>
                  <a:lnTo>
                    <a:pt x="76" y="232"/>
                  </a:lnTo>
                  <a:lnTo>
                    <a:pt x="74" y="231"/>
                  </a:lnTo>
                  <a:lnTo>
                    <a:pt x="72" y="231"/>
                  </a:lnTo>
                  <a:lnTo>
                    <a:pt x="57" y="218"/>
                  </a:lnTo>
                  <a:lnTo>
                    <a:pt x="56" y="215"/>
                  </a:lnTo>
                  <a:lnTo>
                    <a:pt x="55" y="212"/>
                  </a:lnTo>
                  <a:lnTo>
                    <a:pt x="56" y="210"/>
                  </a:lnTo>
                  <a:lnTo>
                    <a:pt x="59" y="208"/>
                  </a:lnTo>
                  <a:lnTo>
                    <a:pt x="62" y="207"/>
                  </a:lnTo>
                  <a:lnTo>
                    <a:pt x="65" y="208"/>
                  </a:lnTo>
                  <a:lnTo>
                    <a:pt x="76" y="218"/>
                  </a:lnTo>
                  <a:lnTo>
                    <a:pt x="95" y="194"/>
                  </a:lnTo>
                  <a:lnTo>
                    <a:pt x="98" y="193"/>
                  </a:lnTo>
                  <a:lnTo>
                    <a:pt x="100" y="193"/>
                  </a:lnTo>
                  <a:close/>
                  <a:moveTo>
                    <a:pt x="123" y="149"/>
                  </a:moveTo>
                  <a:lnTo>
                    <a:pt x="226" y="149"/>
                  </a:lnTo>
                  <a:lnTo>
                    <a:pt x="230" y="151"/>
                  </a:lnTo>
                  <a:lnTo>
                    <a:pt x="233" y="152"/>
                  </a:lnTo>
                  <a:lnTo>
                    <a:pt x="233" y="156"/>
                  </a:lnTo>
                  <a:lnTo>
                    <a:pt x="233" y="163"/>
                  </a:lnTo>
                  <a:lnTo>
                    <a:pt x="233" y="165"/>
                  </a:lnTo>
                  <a:lnTo>
                    <a:pt x="230" y="168"/>
                  </a:lnTo>
                  <a:lnTo>
                    <a:pt x="226" y="169"/>
                  </a:lnTo>
                  <a:lnTo>
                    <a:pt x="123" y="169"/>
                  </a:lnTo>
                  <a:lnTo>
                    <a:pt x="120" y="168"/>
                  </a:lnTo>
                  <a:lnTo>
                    <a:pt x="117" y="165"/>
                  </a:lnTo>
                  <a:lnTo>
                    <a:pt x="116" y="163"/>
                  </a:lnTo>
                  <a:lnTo>
                    <a:pt x="116" y="156"/>
                  </a:lnTo>
                  <a:lnTo>
                    <a:pt x="117" y="152"/>
                  </a:lnTo>
                  <a:lnTo>
                    <a:pt x="120" y="151"/>
                  </a:lnTo>
                  <a:lnTo>
                    <a:pt x="123" y="149"/>
                  </a:lnTo>
                  <a:close/>
                  <a:moveTo>
                    <a:pt x="100" y="135"/>
                  </a:moveTo>
                  <a:lnTo>
                    <a:pt x="104" y="136"/>
                  </a:lnTo>
                  <a:lnTo>
                    <a:pt x="106" y="139"/>
                  </a:lnTo>
                  <a:lnTo>
                    <a:pt x="106" y="142"/>
                  </a:lnTo>
                  <a:lnTo>
                    <a:pt x="104" y="144"/>
                  </a:lnTo>
                  <a:lnTo>
                    <a:pt x="81" y="172"/>
                  </a:lnTo>
                  <a:lnTo>
                    <a:pt x="78" y="173"/>
                  </a:lnTo>
                  <a:lnTo>
                    <a:pt x="76" y="173"/>
                  </a:lnTo>
                  <a:lnTo>
                    <a:pt x="74" y="173"/>
                  </a:lnTo>
                  <a:lnTo>
                    <a:pt x="72" y="173"/>
                  </a:lnTo>
                  <a:lnTo>
                    <a:pt x="57" y="160"/>
                  </a:lnTo>
                  <a:lnTo>
                    <a:pt x="56" y="157"/>
                  </a:lnTo>
                  <a:lnTo>
                    <a:pt x="55" y="155"/>
                  </a:lnTo>
                  <a:lnTo>
                    <a:pt x="56" y="152"/>
                  </a:lnTo>
                  <a:lnTo>
                    <a:pt x="59" y="151"/>
                  </a:lnTo>
                  <a:lnTo>
                    <a:pt x="62" y="149"/>
                  </a:lnTo>
                  <a:lnTo>
                    <a:pt x="65" y="151"/>
                  </a:lnTo>
                  <a:lnTo>
                    <a:pt x="76" y="160"/>
                  </a:lnTo>
                  <a:lnTo>
                    <a:pt x="95" y="136"/>
                  </a:lnTo>
                  <a:lnTo>
                    <a:pt x="98" y="135"/>
                  </a:lnTo>
                  <a:lnTo>
                    <a:pt x="100" y="135"/>
                  </a:lnTo>
                  <a:close/>
                  <a:moveTo>
                    <a:pt x="19" y="46"/>
                  </a:moveTo>
                  <a:lnTo>
                    <a:pt x="72" y="46"/>
                  </a:lnTo>
                  <a:lnTo>
                    <a:pt x="72" y="52"/>
                  </a:lnTo>
                  <a:lnTo>
                    <a:pt x="74" y="64"/>
                  </a:lnTo>
                  <a:lnTo>
                    <a:pt x="81" y="75"/>
                  </a:lnTo>
                  <a:lnTo>
                    <a:pt x="91" y="83"/>
                  </a:lnTo>
                  <a:lnTo>
                    <a:pt x="103" y="84"/>
                  </a:lnTo>
                  <a:lnTo>
                    <a:pt x="188" y="84"/>
                  </a:lnTo>
                  <a:lnTo>
                    <a:pt x="201" y="83"/>
                  </a:lnTo>
                  <a:lnTo>
                    <a:pt x="210" y="75"/>
                  </a:lnTo>
                  <a:lnTo>
                    <a:pt x="218" y="64"/>
                  </a:lnTo>
                  <a:lnTo>
                    <a:pt x="221" y="52"/>
                  </a:lnTo>
                  <a:lnTo>
                    <a:pt x="220" y="46"/>
                  </a:lnTo>
                  <a:lnTo>
                    <a:pt x="259" y="46"/>
                  </a:lnTo>
                  <a:lnTo>
                    <a:pt x="273" y="47"/>
                  </a:lnTo>
                  <a:lnTo>
                    <a:pt x="284" y="54"/>
                  </a:lnTo>
                  <a:lnTo>
                    <a:pt x="289" y="62"/>
                  </a:lnTo>
                  <a:lnTo>
                    <a:pt x="292" y="72"/>
                  </a:lnTo>
                  <a:lnTo>
                    <a:pt x="292" y="266"/>
                  </a:lnTo>
                  <a:lnTo>
                    <a:pt x="285" y="266"/>
                  </a:lnTo>
                  <a:lnTo>
                    <a:pt x="259" y="270"/>
                  </a:lnTo>
                  <a:lnTo>
                    <a:pt x="259" y="117"/>
                  </a:lnTo>
                  <a:lnTo>
                    <a:pt x="32" y="117"/>
                  </a:lnTo>
                  <a:lnTo>
                    <a:pt x="32" y="376"/>
                  </a:lnTo>
                  <a:lnTo>
                    <a:pt x="182" y="376"/>
                  </a:lnTo>
                  <a:lnTo>
                    <a:pt x="184" y="393"/>
                  </a:lnTo>
                  <a:lnTo>
                    <a:pt x="189" y="409"/>
                  </a:lnTo>
                  <a:lnTo>
                    <a:pt x="26" y="409"/>
                  </a:lnTo>
                  <a:lnTo>
                    <a:pt x="13" y="405"/>
                  </a:lnTo>
                  <a:lnTo>
                    <a:pt x="4" y="396"/>
                  </a:lnTo>
                  <a:lnTo>
                    <a:pt x="0" y="383"/>
                  </a:lnTo>
                  <a:lnTo>
                    <a:pt x="0" y="72"/>
                  </a:lnTo>
                  <a:lnTo>
                    <a:pt x="4" y="59"/>
                  </a:lnTo>
                  <a:lnTo>
                    <a:pt x="11" y="49"/>
                  </a:lnTo>
                  <a:lnTo>
                    <a:pt x="19" y="46"/>
                  </a:lnTo>
                  <a:close/>
                  <a:moveTo>
                    <a:pt x="146" y="13"/>
                  </a:moveTo>
                  <a:lnTo>
                    <a:pt x="142" y="14"/>
                  </a:lnTo>
                  <a:lnTo>
                    <a:pt x="138" y="16"/>
                  </a:lnTo>
                  <a:lnTo>
                    <a:pt x="137" y="20"/>
                  </a:lnTo>
                  <a:lnTo>
                    <a:pt x="136" y="22"/>
                  </a:lnTo>
                  <a:lnTo>
                    <a:pt x="137" y="26"/>
                  </a:lnTo>
                  <a:lnTo>
                    <a:pt x="138" y="30"/>
                  </a:lnTo>
                  <a:lnTo>
                    <a:pt x="142" y="32"/>
                  </a:lnTo>
                  <a:lnTo>
                    <a:pt x="146" y="33"/>
                  </a:lnTo>
                  <a:lnTo>
                    <a:pt x="150" y="32"/>
                  </a:lnTo>
                  <a:lnTo>
                    <a:pt x="153" y="30"/>
                  </a:lnTo>
                  <a:lnTo>
                    <a:pt x="154" y="26"/>
                  </a:lnTo>
                  <a:lnTo>
                    <a:pt x="155" y="22"/>
                  </a:lnTo>
                  <a:lnTo>
                    <a:pt x="154" y="20"/>
                  </a:lnTo>
                  <a:lnTo>
                    <a:pt x="153" y="16"/>
                  </a:lnTo>
                  <a:lnTo>
                    <a:pt x="150" y="14"/>
                  </a:lnTo>
                  <a:lnTo>
                    <a:pt x="146" y="13"/>
                  </a:lnTo>
                  <a:close/>
                  <a:moveTo>
                    <a:pt x="145" y="0"/>
                  </a:moveTo>
                  <a:lnTo>
                    <a:pt x="146" y="0"/>
                  </a:lnTo>
                  <a:lnTo>
                    <a:pt x="157" y="3"/>
                  </a:lnTo>
                  <a:lnTo>
                    <a:pt x="166" y="12"/>
                  </a:lnTo>
                  <a:lnTo>
                    <a:pt x="169" y="22"/>
                  </a:lnTo>
                  <a:lnTo>
                    <a:pt x="169" y="24"/>
                  </a:lnTo>
                  <a:lnTo>
                    <a:pt x="170" y="26"/>
                  </a:lnTo>
                  <a:lnTo>
                    <a:pt x="171" y="30"/>
                  </a:lnTo>
                  <a:lnTo>
                    <a:pt x="174" y="32"/>
                  </a:lnTo>
                  <a:lnTo>
                    <a:pt x="178" y="33"/>
                  </a:lnTo>
                  <a:lnTo>
                    <a:pt x="188" y="33"/>
                  </a:lnTo>
                  <a:lnTo>
                    <a:pt x="195" y="34"/>
                  </a:lnTo>
                  <a:lnTo>
                    <a:pt x="200" y="37"/>
                  </a:lnTo>
                  <a:lnTo>
                    <a:pt x="204" y="41"/>
                  </a:lnTo>
                  <a:lnTo>
                    <a:pt x="206" y="46"/>
                  </a:lnTo>
                  <a:lnTo>
                    <a:pt x="208" y="52"/>
                  </a:lnTo>
                  <a:lnTo>
                    <a:pt x="208" y="52"/>
                  </a:lnTo>
                  <a:lnTo>
                    <a:pt x="206" y="59"/>
                  </a:lnTo>
                  <a:lnTo>
                    <a:pt x="204" y="64"/>
                  </a:lnTo>
                  <a:lnTo>
                    <a:pt x="200" y="68"/>
                  </a:lnTo>
                  <a:lnTo>
                    <a:pt x="195" y="71"/>
                  </a:lnTo>
                  <a:lnTo>
                    <a:pt x="188" y="72"/>
                  </a:lnTo>
                  <a:lnTo>
                    <a:pt x="103" y="72"/>
                  </a:lnTo>
                  <a:lnTo>
                    <a:pt x="98" y="71"/>
                  </a:lnTo>
                  <a:lnTo>
                    <a:pt x="93" y="68"/>
                  </a:lnTo>
                  <a:lnTo>
                    <a:pt x="87" y="64"/>
                  </a:lnTo>
                  <a:lnTo>
                    <a:pt x="85" y="59"/>
                  </a:lnTo>
                  <a:lnTo>
                    <a:pt x="85" y="52"/>
                  </a:lnTo>
                  <a:lnTo>
                    <a:pt x="85" y="52"/>
                  </a:lnTo>
                  <a:lnTo>
                    <a:pt x="85" y="46"/>
                  </a:lnTo>
                  <a:lnTo>
                    <a:pt x="87" y="41"/>
                  </a:lnTo>
                  <a:lnTo>
                    <a:pt x="93" y="37"/>
                  </a:lnTo>
                  <a:lnTo>
                    <a:pt x="98" y="34"/>
                  </a:lnTo>
                  <a:lnTo>
                    <a:pt x="103" y="33"/>
                  </a:lnTo>
                  <a:lnTo>
                    <a:pt x="114" y="33"/>
                  </a:lnTo>
                  <a:lnTo>
                    <a:pt x="117" y="32"/>
                  </a:lnTo>
                  <a:lnTo>
                    <a:pt x="120" y="30"/>
                  </a:lnTo>
                  <a:lnTo>
                    <a:pt x="123" y="26"/>
                  </a:lnTo>
                  <a:lnTo>
                    <a:pt x="123" y="24"/>
                  </a:lnTo>
                  <a:lnTo>
                    <a:pt x="123" y="22"/>
                  </a:lnTo>
                  <a:lnTo>
                    <a:pt x="127" y="12"/>
                  </a:lnTo>
                  <a:lnTo>
                    <a:pt x="134" y="3"/>
                  </a:lnTo>
                  <a:lnTo>
                    <a:pt x="145" y="0"/>
                  </a:lnTo>
                  <a:close/>
                </a:path>
              </a:pathLst>
            </a:custGeom>
            <a:solidFill>
              <a:schemeClr val="accent3">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0" name="Freeform 57">
              <a:extLst>
                <a:ext uri="{FF2B5EF4-FFF2-40B4-BE49-F238E27FC236}">
                  <a16:creationId xmlns:a16="http://schemas.microsoft.com/office/drawing/2014/main" id="{8C01F2BF-42B6-5AFA-477F-1CAB2870B70F}"/>
                </a:ext>
              </a:extLst>
            </p:cNvPr>
            <p:cNvSpPr>
              <a:spLocks noEditPoints="1"/>
            </p:cNvSpPr>
            <p:nvPr/>
          </p:nvSpPr>
          <p:spPr bwMode="auto">
            <a:xfrm>
              <a:off x="6149246" y="3123628"/>
              <a:ext cx="349082" cy="370026"/>
            </a:xfrm>
            <a:custGeom>
              <a:avLst/>
              <a:gdLst>
                <a:gd name="T0" fmla="*/ 304 w 450"/>
                <a:gd name="T1" fmla="*/ 228 h 477"/>
                <a:gd name="T2" fmla="*/ 284 w 450"/>
                <a:gd name="T3" fmla="*/ 236 h 477"/>
                <a:gd name="T4" fmla="*/ 310 w 450"/>
                <a:gd name="T5" fmla="*/ 220 h 477"/>
                <a:gd name="T6" fmla="*/ 246 w 450"/>
                <a:gd name="T7" fmla="*/ 84 h 477"/>
                <a:gd name="T8" fmla="*/ 168 w 450"/>
                <a:gd name="T9" fmla="*/ 115 h 477"/>
                <a:gd name="T10" fmla="*/ 186 w 450"/>
                <a:gd name="T11" fmla="*/ 115 h 477"/>
                <a:gd name="T12" fmla="*/ 261 w 450"/>
                <a:gd name="T13" fmla="*/ 139 h 477"/>
                <a:gd name="T14" fmla="*/ 305 w 450"/>
                <a:gd name="T15" fmla="*/ 198 h 477"/>
                <a:gd name="T16" fmla="*/ 321 w 450"/>
                <a:gd name="T17" fmla="*/ 211 h 477"/>
                <a:gd name="T18" fmla="*/ 361 w 450"/>
                <a:gd name="T19" fmla="*/ 204 h 477"/>
                <a:gd name="T20" fmla="*/ 410 w 450"/>
                <a:gd name="T21" fmla="*/ 290 h 477"/>
                <a:gd name="T22" fmla="*/ 293 w 450"/>
                <a:gd name="T23" fmla="*/ 356 h 477"/>
                <a:gd name="T24" fmla="*/ 245 w 450"/>
                <a:gd name="T25" fmla="*/ 271 h 477"/>
                <a:gd name="T26" fmla="*/ 271 w 450"/>
                <a:gd name="T27" fmla="*/ 240 h 477"/>
                <a:gd name="T28" fmla="*/ 267 w 450"/>
                <a:gd name="T29" fmla="*/ 220 h 477"/>
                <a:gd name="T30" fmla="*/ 232 w 450"/>
                <a:gd name="T31" fmla="*/ 173 h 477"/>
                <a:gd name="T32" fmla="*/ 238 w 450"/>
                <a:gd name="T33" fmla="*/ 282 h 477"/>
                <a:gd name="T34" fmla="*/ 333 w 450"/>
                <a:gd name="T35" fmla="*/ 384 h 477"/>
                <a:gd name="T36" fmla="*/ 350 w 450"/>
                <a:gd name="T37" fmla="*/ 415 h 477"/>
                <a:gd name="T38" fmla="*/ 318 w 450"/>
                <a:gd name="T39" fmla="*/ 436 h 477"/>
                <a:gd name="T40" fmla="*/ 242 w 450"/>
                <a:gd name="T41" fmla="*/ 401 h 477"/>
                <a:gd name="T42" fmla="*/ 141 w 450"/>
                <a:gd name="T43" fmla="*/ 449 h 477"/>
                <a:gd name="T44" fmla="*/ 92 w 450"/>
                <a:gd name="T45" fmla="*/ 464 h 477"/>
                <a:gd name="T46" fmla="*/ 94 w 450"/>
                <a:gd name="T47" fmla="*/ 355 h 477"/>
                <a:gd name="T48" fmla="*/ 99 w 450"/>
                <a:gd name="T49" fmla="*/ 216 h 477"/>
                <a:gd name="T50" fmla="*/ 12 w 450"/>
                <a:gd name="T51" fmla="*/ 245 h 477"/>
                <a:gd name="T52" fmla="*/ 20 w 450"/>
                <a:gd name="T53" fmla="*/ 204 h 477"/>
                <a:gd name="T54" fmla="*/ 105 w 450"/>
                <a:gd name="T55" fmla="*/ 155 h 477"/>
                <a:gd name="T56" fmla="*/ 126 w 450"/>
                <a:gd name="T57" fmla="*/ 126 h 477"/>
                <a:gd name="T58" fmla="*/ 143 w 450"/>
                <a:gd name="T59" fmla="*/ 135 h 477"/>
                <a:gd name="T60" fmla="*/ 147 w 450"/>
                <a:gd name="T61" fmla="*/ 115 h 477"/>
                <a:gd name="T62" fmla="*/ 365 w 450"/>
                <a:gd name="T63" fmla="*/ 32 h 477"/>
                <a:gd name="T64" fmla="*/ 374 w 450"/>
                <a:gd name="T65" fmla="*/ 85 h 477"/>
                <a:gd name="T66" fmla="*/ 335 w 450"/>
                <a:gd name="T67" fmla="*/ 93 h 477"/>
                <a:gd name="T68" fmla="*/ 327 w 450"/>
                <a:gd name="T69" fmla="*/ 81 h 477"/>
                <a:gd name="T70" fmla="*/ 357 w 450"/>
                <a:gd name="T71" fmla="*/ 41 h 477"/>
                <a:gd name="T72" fmla="*/ 113 w 450"/>
                <a:gd name="T73" fmla="*/ 21 h 477"/>
                <a:gd name="T74" fmla="*/ 148 w 450"/>
                <a:gd name="T75" fmla="*/ 51 h 477"/>
                <a:gd name="T76" fmla="*/ 145 w 450"/>
                <a:gd name="T77" fmla="*/ 111 h 477"/>
                <a:gd name="T78" fmla="*/ 111 w 450"/>
                <a:gd name="T79" fmla="*/ 123 h 477"/>
                <a:gd name="T80" fmla="*/ 64 w 450"/>
                <a:gd name="T81" fmla="*/ 77 h 477"/>
                <a:gd name="T82" fmla="*/ 76 w 450"/>
                <a:gd name="T83" fmla="*/ 34 h 477"/>
                <a:gd name="T84" fmla="*/ 346 w 450"/>
                <a:gd name="T85" fmla="*/ 22 h 477"/>
                <a:gd name="T86" fmla="*/ 304 w 450"/>
                <a:gd name="T87" fmla="*/ 105 h 477"/>
                <a:gd name="T88" fmla="*/ 386 w 450"/>
                <a:gd name="T89" fmla="*/ 147 h 477"/>
                <a:gd name="T90" fmla="*/ 428 w 450"/>
                <a:gd name="T91" fmla="*/ 64 h 477"/>
                <a:gd name="T92" fmla="*/ 367 w 450"/>
                <a:gd name="T93" fmla="*/ 0 h 477"/>
                <a:gd name="T94" fmla="*/ 448 w 450"/>
                <a:gd name="T95" fmla="*/ 63 h 477"/>
                <a:gd name="T96" fmla="*/ 408 w 450"/>
                <a:gd name="T97" fmla="*/ 157 h 477"/>
                <a:gd name="T98" fmla="*/ 306 w 450"/>
                <a:gd name="T99" fmla="*/ 144 h 477"/>
                <a:gd name="T100" fmla="*/ 293 w 450"/>
                <a:gd name="T101" fmla="*/ 42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0" h="477">
                  <a:moveTo>
                    <a:pt x="310" y="220"/>
                  </a:moveTo>
                  <a:lnTo>
                    <a:pt x="309" y="220"/>
                  </a:lnTo>
                  <a:lnTo>
                    <a:pt x="309" y="220"/>
                  </a:lnTo>
                  <a:lnTo>
                    <a:pt x="306" y="224"/>
                  </a:lnTo>
                  <a:lnTo>
                    <a:pt x="304" y="228"/>
                  </a:lnTo>
                  <a:lnTo>
                    <a:pt x="300" y="232"/>
                  </a:lnTo>
                  <a:lnTo>
                    <a:pt x="295" y="233"/>
                  </a:lnTo>
                  <a:lnTo>
                    <a:pt x="288" y="235"/>
                  </a:lnTo>
                  <a:lnTo>
                    <a:pt x="284" y="235"/>
                  </a:lnTo>
                  <a:lnTo>
                    <a:pt x="284" y="236"/>
                  </a:lnTo>
                  <a:lnTo>
                    <a:pt x="284" y="236"/>
                  </a:lnTo>
                  <a:lnTo>
                    <a:pt x="288" y="242"/>
                  </a:lnTo>
                  <a:lnTo>
                    <a:pt x="315" y="227"/>
                  </a:lnTo>
                  <a:lnTo>
                    <a:pt x="312" y="222"/>
                  </a:lnTo>
                  <a:lnTo>
                    <a:pt x="310" y="220"/>
                  </a:lnTo>
                  <a:close/>
                  <a:moveTo>
                    <a:pt x="225" y="59"/>
                  </a:moveTo>
                  <a:lnTo>
                    <a:pt x="250" y="64"/>
                  </a:lnTo>
                  <a:lnTo>
                    <a:pt x="250" y="64"/>
                  </a:lnTo>
                  <a:lnTo>
                    <a:pt x="251" y="66"/>
                  </a:lnTo>
                  <a:lnTo>
                    <a:pt x="246" y="84"/>
                  </a:lnTo>
                  <a:lnTo>
                    <a:pt x="245" y="85"/>
                  </a:lnTo>
                  <a:lnTo>
                    <a:pt x="157" y="117"/>
                  </a:lnTo>
                  <a:lnTo>
                    <a:pt x="161" y="117"/>
                  </a:lnTo>
                  <a:lnTo>
                    <a:pt x="164" y="117"/>
                  </a:lnTo>
                  <a:lnTo>
                    <a:pt x="168" y="115"/>
                  </a:lnTo>
                  <a:lnTo>
                    <a:pt x="171" y="115"/>
                  </a:lnTo>
                  <a:lnTo>
                    <a:pt x="175" y="115"/>
                  </a:lnTo>
                  <a:lnTo>
                    <a:pt x="178" y="115"/>
                  </a:lnTo>
                  <a:lnTo>
                    <a:pt x="179" y="115"/>
                  </a:lnTo>
                  <a:lnTo>
                    <a:pt x="186" y="115"/>
                  </a:lnTo>
                  <a:lnTo>
                    <a:pt x="196" y="117"/>
                  </a:lnTo>
                  <a:lnTo>
                    <a:pt x="211" y="119"/>
                  </a:lnTo>
                  <a:lnTo>
                    <a:pt x="226" y="123"/>
                  </a:lnTo>
                  <a:lnTo>
                    <a:pt x="243" y="130"/>
                  </a:lnTo>
                  <a:lnTo>
                    <a:pt x="261" y="139"/>
                  </a:lnTo>
                  <a:lnTo>
                    <a:pt x="274" y="153"/>
                  </a:lnTo>
                  <a:lnTo>
                    <a:pt x="283" y="167"/>
                  </a:lnTo>
                  <a:lnTo>
                    <a:pt x="292" y="178"/>
                  </a:lnTo>
                  <a:lnTo>
                    <a:pt x="300" y="190"/>
                  </a:lnTo>
                  <a:lnTo>
                    <a:pt x="305" y="198"/>
                  </a:lnTo>
                  <a:lnTo>
                    <a:pt x="308" y="202"/>
                  </a:lnTo>
                  <a:lnTo>
                    <a:pt x="309" y="207"/>
                  </a:lnTo>
                  <a:lnTo>
                    <a:pt x="314" y="207"/>
                  </a:lnTo>
                  <a:lnTo>
                    <a:pt x="317" y="208"/>
                  </a:lnTo>
                  <a:lnTo>
                    <a:pt x="321" y="211"/>
                  </a:lnTo>
                  <a:lnTo>
                    <a:pt x="323" y="215"/>
                  </a:lnTo>
                  <a:lnTo>
                    <a:pt x="326" y="220"/>
                  </a:lnTo>
                  <a:lnTo>
                    <a:pt x="353" y="206"/>
                  </a:lnTo>
                  <a:lnTo>
                    <a:pt x="357" y="204"/>
                  </a:lnTo>
                  <a:lnTo>
                    <a:pt x="361" y="204"/>
                  </a:lnTo>
                  <a:lnTo>
                    <a:pt x="365" y="206"/>
                  </a:lnTo>
                  <a:lnTo>
                    <a:pt x="368" y="210"/>
                  </a:lnTo>
                  <a:lnTo>
                    <a:pt x="408" y="282"/>
                  </a:lnTo>
                  <a:lnTo>
                    <a:pt x="410" y="286"/>
                  </a:lnTo>
                  <a:lnTo>
                    <a:pt x="410" y="290"/>
                  </a:lnTo>
                  <a:lnTo>
                    <a:pt x="408" y="292"/>
                  </a:lnTo>
                  <a:lnTo>
                    <a:pt x="405" y="296"/>
                  </a:lnTo>
                  <a:lnTo>
                    <a:pt x="301" y="355"/>
                  </a:lnTo>
                  <a:lnTo>
                    <a:pt x="297" y="356"/>
                  </a:lnTo>
                  <a:lnTo>
                    <a:pt x="293" y="356"/>
                  </a:lnTo>
                  <a:lnTo>
                    <a:pt x="289" y="354"/>
                  </a:lnTo>
                  <a:lnTo>
                    <a:pt x="287" y="351"/>
                  </a:lnTo>
                  <a:lnTo>
                    <a:pt x="245" y="279"/>
                  </a:lnTo>
                  <a:lnTo>
                    <a:pt x="243" y="275"/>
                  </a:lnTo>
                  <a:lnTo>
                    <a:pt x="245" y="271"/>
                  </a:lnTo>
                  <a:lnTo>
                    <a:pt x="246" y="267"/>
                  </a:lnTo>
                  <a:lnTo>
                    <a:pt x="249" y="265"/>
                  </a:lnTo>
                  <a:lnTo>
                    <a:pt x="276" y="249"/>
                  </a:lnTo>
                  <a:lnTo>
                    <a:pt x="272" y="242"/>
                  </a:lnTo>
                  <a:lnTo>
                    <a:pt x="271" y="240"/>
                  </a:lnTo>
                  <a:lnTo>
                    <a:pt x="271" y="236"/>
                  </a:lnTo>
                  <a:lnTo>
                    <a:pt x="271" y="232"/>
                  </a:lnTo>
                  <a:lnTo>
                    <a:pt x="272" y="228"/>
                  </a:lnTo>
                  <a:lnTo>
                    <a:pt x="270" y="224"/>
                  </a:lnTo>
                  <a:lnTo>
                    <a:pt x="267" y="220"/>
                  </a:lnTo>
                  <a:lnTo>
                    <a:pt x="263" y="214"/>
                  </a:lnTo>
                  <a:lnTo>
                    <a:pt x="257" y="203"/>
                  </a:lnTo>
                  <a:lnTo>
                    <a:pt x="247" y="191"/>
                  </a:lnTo>
                  <a:lnTo>
                    <a:pt x="240" y="181"/>
                  </a:lnTo>
                  <a:lnTo>
                    <a:pt x="232" y="173"/>
                  </a:lnTo>
                  <a:lnTo>
                    <a:pt x="221" y="168"/>
                  </a:lnTo>
                  <a:lnTo>
                    <a:pt x="211" y="164"/>
                  </a:lnTo>
                  <a:lnTo>
                    <a:pt x="236" y="263"/>
                  </a:lnTo>
                  <a:lnTo>
                    <a:pt x="238" y="273"/>
                  </a:lnTo>
                  <a:lnTo>
                    <a:pt x="238" y="282"/>
                  </a:lnTo>
                  <a:lnTo>
                    <a:pt x="281" y="362"/>
                  </a:lnTo>
                  <a:lnTo>
                    <a:pt x="300" y="370"/>
                  </a:lnTo>
                  <a:lnTo>
                    <a:pt x="315" y="376"/>
                  </a:lnTo>
                  <a:lnTo>
                    <a:pt x="327" y="381"/>
                  </a:lnTo>
                  <a:lnTo>
                    <a:pt x="333" y="384"/>
                  </a:lnTo>
                  <a:lnTo>
                    <a:pt x="339" y="388"/>
                  </a:lnTo>
                  <a:lnTo>
                    <a:pt x="344" y="392"/>
                  </a:lnTo>
                  <a:lnTo>
                    <a:pt x="347" y="397"/>
                  </a:lnTo>
                  <a:lnTo>
                    <a:pt x="350" y="405"/>
                  </a:lnTo>
                  <a:lnTo>
                    <a:pt x="350" y="415"/>
                  </a:lnTo>
                  <a:lnTo>
                    <a:pt x="346" y="425"/>
                  </a:lnTo>
                  <a:lnTo>
                    <a:pt x="338" y="432"/>
                  </a:lnTo>
                  <a:lnTo>
                    <a:pt x="329" y="436"/>
                  </a:lnTo>
                  <a:lnTo>
                    <a:pt x="323" y="436"/>
                  </a:lnTo>
                  <a:lnTo>
                    <a:pt x="318" y="436"/>
                  </a:lnTo>
                  <a:lnTo>
                    <a:pt x="313" y="435"/>
                  </a:lnTo>
                  <a:lnTo>
                    <a:pt x="309" y="432"/>
                  </a:lnTo>
                  <a:lnTo>
                    <a:pt x="251" y="408"/>
                  </a:lnTo>
                  <a:lnTo>
                    <a:pt x="246" y="405"/>
                  </a:lnTo>
                  <a:lnTo>
                    <a:pt x="242" y="401"/>
                  </a:lnTo>
                  <a:lnTo>
                    <a:pt x="238" y="396"/>
                  </a:lnTo>
                  <a:lnTo>
                    <a:pt x="198" y="322"/>
                  </a:lnTo>
                  <a:lnTo>
                    <a:pt x="190" y="324"/>
                  </a:lnTo>
                  <a:lnTo>
                    <a:pt x="141" y="381"/>
                  </a:lnTo>
                  <a:lnTo>
                    <a:pt x="141" y="449"/>
                  </a:lnTo>
                  <a:lnTo>
                    <a:pt x="139" y="464"/>
                  </a:lnTo>
                  <a:lnTo>
                    <a:pt x="128" y="473"/>
                  </a:lnTo>
                  <a:lnTo>
                    <a:pt x="115" y="477"/>
                  </a:lnTo>
                  <a:lnTo>
                    <a:pt x="101" y="473"/>
                  </a:lnTo>
                  <a:lnTo>
                    <a:pt x="92" y="464"/>
                  </a:lnTo>
                  <a:lnTo>
                    <a:pt x="88" y="449"/>
                  </a:lnTo>
                  <a:lnTo>
                    <a:pt x="88" y="372"/>
                  </a:lnTo>
                  <a:lnTo>
                    <a:pt x="88" y="366"/>
                  </a:lnTo>
                  <a:lnTo>
                    <a:pt x="90" y="360"/>
                  </a:lnTo>
                  <a:lnTo>
                    <a:pt x="94" y="355"/>
                  </a:lnTo>
                  <a:lnTo>
                    <a:pt x="141" y="298"/>
                  </a:lnTo>
                  <a:lnTo>
                    <a:pt x="139" y="292"/>
                  </a:lnTo>
                  <a:lnTo>
                    <a:pt x="137" y="288"/>
                  </a:lnTo>
                  <a:lnTo>
                    <a:pt x="115" y="203"/>
                  </a:lnTo>
                  <a:lnTo>
                    <a:pt x="99" y="216"/>
                  </a:lnTo>
                  <a:lnTo>
                    <a:pt x="79" y="229"/>
                  </a:lnTo>
                  <a:lnTo>
                    <a:pt x="54" y="241"/>
                  </a:lnTo>
                  <a:lnTo>
                    <a:pt x="25" y="248"/>
                  </a:lnTo>
                  <a:lnTo>
                    <a:pt x="22" y="248"/>
                  </a:lnTo>
                  <a:lnTo>
                    <a:pt x="12" y="245"/>
                  </a:lnTo>
                  <a:lnTo>
                    <a:pt x="4" y="239"/>
                  </a:lnTo>
                  <a:lnTo>
                    <a:pt x="0" y="228"/>
                  </a:lnTo>
                  <a:lnTo>
                    <a:pt x="1" y="218"/>
                  </a:lnTo>
                  <a:lnTo>
                    <a:pt x="8" y="208"/>
                  </a:lnTo>
                  <a:lnTo>
                    <a:pt x="20" y="204"/>
                  </a:lnTo>
                  <a:lnTo>
                    <a:pt x="47" y="197"/>
                  </a:lnTo>
                  <a:lnTo>
                    <a:pt x="71" y="184"/>
                  </a:lnTo>
                  <a:lnTo>
                    <a:pt x="89" y="169"/>
                  </a:lnTo>
                  <a:lnTo>
                    <a:pt x="105" y="155"/>
                  </a:lnTo>
                  <a:lnTo>
                    <a:pt x="105" y="155"/>
                  </a:lnTo>
                  <a:lnTo>
                    <a:pt x="113" y="144"/>
                  </a:lnTo>
                  <a:lnTo>
                    <a:pt x="119" y="135"/>
                  </a:lnTo>
                  <a:lnTo>
                    <a:pt x="123" y="129"/>
                  </a:lnTo>
                  <a:lnTo>
                    <a:pt x="124" y="127"/>
                  </a:lnTo>
                  <a:lnTo>
                    <a:pt x="126" y="126"/>
                  </a:lnTo>
                  <a:lnTo>
                    <a:pt x="127" y="126"/>
                  </a:lnTo>
                  <a:lnTo>
                    <a:pt x="139" y="136"/>
                  </a:lnTo>
                  <a:lnTo>
                    <a:pt x="139" y="136"/>
                  </a:lnTo>
                  <a:lnTo>
                    <a:pt x="140" y="136"/>
                  </a:lnTo>
                  <a:lnTo>
                    <a:pt x="143" y="135"/>
                  </a:lnTo>
                  <a:lnTo>
                    <a:pt x="143" y="134"/>
                  </a:lnTo>
                  <a:lnTo>
                    <a:pt x="143" y="132"/>
                  </a:lnTo>
                  <a:lnTo>
                    <a:pt x="144" y="115"/>
                  </a:lnTo>
                  <a:lnTo>
                    <a:pt x="145" y="115"/>
                  </a:lnTo>
                  <a:lnTo>
                    <a:pt x="147" y="115"/>
                  </a:lnTo>
                  <a:lnTo>
                    <a:pt x="147" y="115"/>
                  </a:lnTo>
                  <a:lnTo>
                    <a:pt x="148" y="115"/>
                  </a:lnTo>
                  <a:lnTo>
                    <a:pt x="224" y="60"/>
                  </a:lnTo>
                  <a:lnTo>
                    <a:pt x="225" y="59"/>
                  </a:lnTo>
                  <a:close/>
                  <a:moveTo>
                    <a:pt x="365" y="32"/>
                  </a:moveTo>
                  <a:lnTo>
                    <a:pt x="369" y="33"/>
                  </a:lnTo>
                  <a:lnTo>
                    <a:pt x="372" y="34"/>
                  </a:lnTo>
                  <a:lnTo>
                    <a:pt x="374" y="37"/>
                  </a:lnTo>
                  <a:lnTo>
                    <a:pt x="374" y="41"/>
                  </a:lnTo>
                  <a:lnTo>
                    <a:pt x="374" y="85"/>
                  </a:lnTo>
                  <a:lnTo>
                    <a:pt x="374" y="88"/>
                  </a:lnTo>
                  <a:lnTo>
                    <a:pt x="372" y="91"/>
                  </a:lnTo>
                  <a:lnTo>
                    <a:pt x="369" y="93"/>
                  </a:lnTo>
                  <a:lnTo>
                    <a:pt x="365" y="93"/>
                  </a:lnTo>
                  <a:lnTo>
                    <a:pt x="335" y="93"/>
                  </a:lnTo>
                  <a:lnTo>
                    <a:pt x="331" y="93"/>
                  </a:lnTo>
                  <a:lnTo>
                    <a:pt x="329" y="91"/>
                  </a:lnTo>
                  <a:lnTo>
                    <a:pt x="327" y="88"/>
                  </a:lnTo>
                  <a:lnTo>
                    <a:pt x="326" y="85"/>
                  </a:lnTo>
                  <a:lnTo>
                    <a:pt x="327" y="81"/>
                  </a:lnTo>
                  <a:lnTo>
                    <a:pt x="329" y="79"/>
                  </a:lnTo>
                  <a:lnTo>
                    <a:pt x="331" y="77"/>
                  </a:lnTo>
                  <a:lnTo>
                    <a:pt x="335" y="76"/>
                  </a:lnTo>
                  <a:lnTo>
                    <a:pt x="357" y="76"/>
                  </a:lnTo>
                  <a:lnTo>
                    <a:pt x="357" y="41"/>
                  </a:lnTo>
                  <a:lnTo>
                    <a:pt x="357" y="37"/>
                  </a:lnTo>
                  <a:lnTo>
                    <a:pt x="360" y="34"/>
                  </a:lnTo>
                  <a:lnTo>
                    <a:pt x="363" y="33"/>
                  </a:lnTo>
                  <a:lnTo>
                    <a:pt x="365" y="32"/>
                  </a:lnTo>
                  <a:close/>
                  <a:moveTo>
                    <a:pt x="113" y="21"/>
                  </a:moveTo>
                  <a:lnTo>
                    <a:pt x="120" y="22"/>
                  </a:lnTo>
                  <a:lnTo>
                    <a:pt x="127" y="25"/>
                  </a:lnTo>
                  <a:lnTo>
                    <a:pt x="132" y="29"/>
                  </a:lnTo>
                  <a:lnTo>
                    <a:pt x="141" y="39"/>
                  </a:lnTo>
                  <a:lnTo>
                    <a:pt x="148" y="51"/>
                  </a:lnTo>
                  <a:lnTo>
                    <a:pt x="152" y="66"/>
                  </a:lnTo>
                  <a:lnTo>
                    <a:pt x="154" y="81"/>
                  </a:lnTo>
                  <a:lnTo>
                    <a:pt x="153" y="93"/>
                  </a:lnTo>
                  <a:lnTo>
                    <a:pt x="149" y="105"/>
                  </a:lnTo>
                  <a:lnTo>
                    <a:pt x="145" y="111"/>
                  </a:lnTo>
                  <a:lnTo>
                    <a:pt x="140" y="117"/>
                  </a:lnTo>
                  <a:lnTo>
                    <a:pt x="134" y="121"/>
                  </a:lnTo>
                  <a:lnTo>
                    <a:pt x="123" y="123"/>
                  </a:lnTo>
                  <a:lnTo>
                    <a:pt x="115" y="125"/>
                  </a:lnTo>
                  <a:lnTo>
                    <a:pt x="111" y="123"/>
                  </a:lnTo>
                  <a:lnTo>
                    <a:pt x="99" y="119"/>
                  </a:lnTo>
                  <a:lnTo>
                    <a:pt x="89" y="113"/>
                  </a:lnTo>
                  <a:lnTo>
                    <a:pt x="79" y="102"/>
                  </a:lnTo>
                  <a:lnTo>
                    <a:pt x="69" y="89"/>
                  </a:lnTo>
                  <a:lnTo>
                    <a:pt x="64" y="77"/>
                  </a:lnTo>
                  <a:lnTo>
                    <a:pt x="62" y="64"/>
                  </a:lnTo>
                  <a:lnTo>
                    <a:pt x="62" y="58"/>
                  </a:lnTo>
                  <a:lnTo>
                    <a:pt x="63" y="50"/>
                  </a:lnTo>
                  <a:lnTo>
                    <a:pt x="67" y="43"/>
                  </a:lnTo>
                  <a:lnTo>
                    <a:pt x="76" y="34"/>
                  </a:lnTo>
                  <a:lnTo>
                    <a:pt x="88" y="28"/>
                  </a:lnTo>
                  <a:lnTo>
                    <a:pt x="99" y="22"/>
                  </a:lnTo>
                  <a:lnTo>
                    <a:pt x="113" y="21"/>
                  </a:lnTo>
                  <a:close/>
                  <a:moveTo>
                    <a:pt x="367" y="20"/>
                  </a:moveTo>
                  <a:lnTo>
                    <a:pt x="346" y="22"/>
                  </a:lnTo>
                  <a:lnTo>
                    <a:pt x="327" y="32"/>
                  </a:lnTo>
                  <a:lnTo>
                    <a:pt x="313" y="46"/>
                  </a:lnTo>
                  <a:lnTo>
                    <a:pt x="304" y="64"/>
                  </a:lnTo>
                  <a:lnTo>
                    <a:pt x="301" y="85"/>
                  </a:lnTo>
                  <a:lnTo>
                    <a:pt x="304" y="105"/>
                  </a:lnTo>
                  <a:lnTo>
                    <a:pt x="313" y="123"/>
                  </a:lnTo>
                  <a:lnTo>
                    <a:pt x="327" y="138"/>
                  </a:lnTo>
                  <a:lnTo>
                    <a:pt x="346" y="147"/>
                  </a:lnTo>
                  <a:lnTo>
                    <a:pt x="367" y="151"/>
                  </a:lnTo>
                  <a:lnTo>
                    <a:pt x="386" y="147"/>
                  </a:lnTo>
                  <a:lnTo>
                    <a:pt x="405" y="138"/>
                  </a:lnTo>
                  <a:lnTo>
                    <a:pt x="419" y="123"/>
                  </a:lnTo>
                  <a:lnTo>
                    <a:pt x="428" y="105"/>
                  </a:lnTo>
                  <a:lnTo>
                    <a:pt x="432" y="85"/>
                  </a:lnTo>
                  <a:lnTo>
                    <a:pt x="428" y="64"/>
                  </a:lnTo>
                  <a:lnTo>
                    <a:pt x="419" y="46"/>
                  </a:lnTo>
                  <a:lnTo>
                    <a:pt x="405" y="32"/>
                  </a:lnTo>
                  <a:lnTo>
                    <a:pt x="386" y="22"/>
                  </a:lnTo>
                  <a:lnTo>
                    <a:pt x="367" y="20"/>
                  </a:lnTo>
                  <a:close/>
                  <a:moveTo>
                    <a:pt x="367" y="0"/>
                  </a:moveTo>
                  <a:lnTo>
                    <a:pt x="389" y="4"/>
                  </a:lnTo>
                  <a:lnTo>
                    <a:pt x="408" y="12"/>
                  </a:lnTo>
                  <a:lnTo>
                    <a:pt x="425" y="25"/>
                  </a:lnTo>
                  <a:lnTo>
                    <a:pt x="439" y="42"/>
                  </a:lnTo>
                  <a:lnTo>
                    <a:pt x="448" y="63"/>
                  </a:lnTo>
                  <a:lnTo>
                    <a:pt x="450" y="85"/>
                  </a:lnTo>
                  <a:lnTo>
                    <a:pt x="448" y="108"/>
                  </a:lnTo>
                  <a:lnTo>
                    <a:pt x="439" y="127"/>
                  </a:lnTo>
                  <a:lnTo>
                    <a:pt x="425" y="144"/>
                  </a:lnTo>
                  <a:lnTo>
                    <a:pt x="408" y="157"/>
                  </a:lnTo>
                  <a:lnTo>
                    <a:pt x="389" y="167"/>
                  </a:lnTo>
                  <a:lnTo>
                    <a:pt x="367" y="169"/>
                  </a:lnTo>
                  <a:lnTo>
                    <a:pt x="343" y="167"/>
                  </a:lnTo>
                  <a:lnTo>
                    <a:pt x="323" y="157"/>
                  </a:lnTo>
                  <a:lnTo>
                    <a:pt x="306" y="144"/>
                  </a:lnTo>
                  <a:lnTo>
                    <a:pt x="293" y="127"/>
                  </a:lnTo>
                  <a:lnTo>
                    <a:pt x="284" y="108"/>
                  </a:lnTo>
                  <a:lnTo>
                    <a:pt x="281" y="85"/>
                  </a:lnTo>
                  <a:lnTo>
                    <a:pt x="284" y="63"/>
                  </a:lnTo>
                  <a:lnTo>
                    <a:pt x="293" y="42"/>
                  </a:lnTo>
                  <a:lnTo>
                    <a:pt x="306" y="25"/>
                  </a:lnTo>
                  <a:lnTo>
                    <a:pt x="323" y="12"/>
                  </a:lnTo>
                  <a:lnTo>
                    <a:pt x="343" y="4"/>
                  </a:lnTo>
                  <a:lnTo>
                    <a:pt x="367"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TextBox 60">
              <a:extLst>
                <a:ext uri="{FF2B5EF4-FFF2-40B4-BE49-F238E27FC236}">
                  <a16:creationId xmlns:a16="http://schemas.microsoft.com/office/drawing/2014/main" id="{3B4DF4AE-0D29-067B-F35D-62C122A5E855}"/>
                </a:ext>
              </a:extLst>
            </p:cNvPr>
            <p:cNvSpPr txBox="1"/>
            <p:nvPr/>
          </p:nvSpPr>
          <p:spPr>
            <a:xfrm>
              <a:off x="4072490" y="21800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State</a:t>
              </a:r>
              <a:r>
                <a:rPr lang="en-US" sz="1450" dirty="0">
                  <a:solidFill>
                    <a:schemeClr val="tx2">
                      <a:lumMod val="60000"/>
                      <a:lumOff val="40000"/>
                    </a:schemeClr>
                  </a:solidFill>
                  <a:latin typeface="Roboto" pitchFamily="2" charset="0"/>
                  <a:ea typeface="Roboto" pitchFamily="2" charset="0"/>
                  <a:cs typeface="Open Sans Condensed" pitchFamily="34" charset="0"/>
                </a:rPr>
                <a:t> Resources</a:t>
              </a:r>
            </a:p>
          </p:txBody>
        </p:sp>
        <p:sp>
          <p:nvSpPr>
            <p:cNvPr id="62" name="TextBox 61">
              <a:extLst>
                <a:ext uri="{FF2B5EF4-FFF2-40B4-BE49-F238E27FC236}">
                  <a16:creationId xmlns:a16="http://schemas.microsoft.com/office/drawing/2014/main" id="{06044E92-4991-537D-DDC9-EAF99386E6C2}"/>
                </a:ext>
              </a:extLst>
            </p:cNvPr>
            <p:cNvSpPr txBox="1"/>
            <p:nvPr/>
          </p:nvSpPr>
          <p:spPr>
            <a:xfrm>
              <a:off x="6754580" y="12656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Project </a:t>
              </a:r>
              <a:r>
                <a:rPr lang="en-US" sz="1450" dirty="0">
                  <a:solidFill>
                    <a:schemeClr val="tx2">
                      <a:lumMod val="60000"/>
                      <a:lumOff val="40000"/>
                    </a:schemeClr>
                  </a:solidFill>
                  <a:latin typeface="Roboto" pitchFamily="2" charset="0"/>
                  <a:ea typeface="Roboto" pitchFamily="2" charset="0"/>
                  <a:cs typeface="Open Sans Condensed" pitchFamily="34" charset="0"/>
                </a:rPr>
                <a:t>Portfolio</a:t>
              </a:r>
            </a:p>
          </p:txBody>
        </p:sp>
        <p:sp>
          <p:nvSpPr>
            <p:cNvPr id="63" name="TextBox 62">
              <a:extLst>
                <a:ext uri="{FF2B5EF4-FFF2-40B4-BE49-F238E27FC236}">
                  <a16:creationId xmlns:a16="http://schemas.microsoft.com/office/drawing/2014/main" id="{A90CE6D0-DBAB-2A72-008D-2A0909005789}"/>
                </a:ext>
              </a:extLst>
            </p:cNvPr>
            <p:cNvSpPr txBox="1"/>
            <p:nvPr/>
          </p:nvSpPr>
          <p:spPr>
            <a:xfrm>
              <a:off x="6700492" y="21800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Skilled </a:t>
              </a:r>
              <a:r>
                <a:rPr lang="en-US" sz="1450" dirty="0">
                  <a:solidFill>
                    <a:schemeClr val="tx2">
                      <a:lumMod val="60000"/>
                      <a:lumOff val="40000"/>
                    </a:schemeClr>
                  </a:solidFill>
                  <a:latin typeface="Roboto" pitchFamily="2" charset="0"/>
                  <a:ea typeface="Roboto" pitchFamily="2" charset="0"/>
                  <a:cs typeface="Open Sans Condensed" pitchFamily="34" charset="0"/>
                </a:rPr>
                <a:t>Team</a:t>
              </a:r>
            </a:p>
          </p:txBody>
        </p:sp>
        <p:sp>
          <p:nvSpPr>
            <p:cNvPr id="64" name="TextBox 63">
              <a:extLst>
                <a:ext uri="{FF2B5EF4-FFF2-40B4-BE49-F238E27FC236}">
                  <a16:creationId xmlns:a16="http://schemas.microsoft.com/office/drawing/2014/main" id="{9A550499-17F9-82BF-B60D-B8D7E17F2C92}"/>
                </a:ext>
              </a:extLst>
            </p:cNvPr>
            <p:cNvSpPr txBox="1"/>
            <p:nvPr/>
          </p:nvSpPr>
          <p:spPr>
            <a:xfrm>
              <a:off x="1363014" y="31706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Project </a:t>
              </a:r>
              <a:r>
                <a:rPr lang="en-US" sz="1450" dirty="0">
                  <a:solidFill>
                    <a:schemeClr val="tx2">
                      <a:lumMod val="60000"/>
                      <a:lumOff val="40000"/>
                    </a:schemeClr>
                  </a:solidFill>
                  <a:latin typeface="Roboto" pitchFamily="2" charset="0"/>
                  <a:ea typeface="Roboto" pitchFamily="2" charset="0"/>
                  <a:cs typeface="Open Sans Condensed" pitchFamily="34" charset="0"/>
                </a:rPr>
                <a:t>Roles</a:t>
              </a:r>
            </a:p>
          </p:txBody>
        </p:sp>
        <p:sp>
          <p:nvSpPr>
            <p:cNvPr id="65" name="TextBox 64">
              <a:extLst>
                <a:ext uri="{FF2B5EF4-FFF2-40B4-BE49-F238E27FC236}">
                  <a16:creationId xmlns:a16="http://schemas.microsoft.com/office/drawing/2014/main" id="{0967A75E-D3AB-0993-EBFD-27C5C4E6D1AB}"/>
                </a:ext>
              </a:extLst>
            </p:cNvPr>
            <p:cNvSpPr txBox="1"/>
            <p:nvPr/>
          </p:nvSpPr>
          <p:spPr>
            <a:xfrm>
              <a:off x="6705600" y="3168628"/>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Valid</a:t>
              </a:r>
              <a:r>
                <a:rPr lang="en-US" sz="1450" dirty="0">
                  <a:solidFill>
                    <a:schemeClr val="tx2">
                      <a:lumMod val="60000"/>
                      <a:lumOff val="40000"/>
                    </a:schemeClr>
                  </a:solidFill>
                  <a:latin typeface="Roboto" pitchFamily="2" charset="0"/>
                  <a:ea typeface="Roboto" pitchFamily="2" charset="0"/>
                  <a:cs typeface="Open Sans Condensed" pitchFamily="34" charset="0"/>
                </a:rPr>
                <a:t> Schedule</a:t>
              </a:r>
            </a:p>
          </p:txBody>
        </p:sp>
        <p:sp>
          <p:nvSpPr>
            <p:cNvPr id="66" name="TextBox 65">
              <a:extLst>
                <a:ext uri="{FF2B5EF4-FFF2-40B4-BE49-F238E27FC236}">
                  <a16:creationId xmlns:a16="http://schemas.microsoft.com/office/drawing/2014/main" id="{0BCE0E62-4CCB-237E-CD8A-19239E98E477}"/>
                </a:ext>
              </a:extLst>
            </p:cNvPr>
            <p:cNvSpPr txBox="1"/>
            <p:nvPr/>
          </p:nvSpPr>
          <p:spPr>
            <a:xfrm>
              <a:off x="3983940" y="3178183"/>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Current </a:t>
              </a:r>
              <a:r>
                <a:rPr lang="en-US" sz="1450" dirty="0">
                  <a:solidFill>
                    <a:schemeClr val="tx2">
                      <a:lumMod val="60000"/>
                      <a:lumOff val="40000"/>
                    </a:schemeClr>
                  </a:solidFill>
                  <a:latin typeface="Roboto" pitchFamily="2" charset="0"/>
                  <a:ea typeface="Roboto" pitchFamily="2" charset="0"/>
                  <a:cs typeface="Open Sans Condensed" pitchFamily="34" charset="0"/>
                </a:rPr>
                <a:t>Resumes</a:t>
              </a:r>
            </a:p>
          </p:txBody>
        </p:sp>
        <p:sp>
          <p:nvSpPr>
            <p:cNvPr id="67" name="TextBox 66">
              <a:extLst>
                <a:ext uri="{FF2B5EF4-FFF2-40B4-BE49-F238E27FC236}">
                  <a16:creationId xmlns:a16="http://schemas.microsoft.com/office/drawing/2014/main" id="{C31929BF-ECEE-5B29-D694-14DDC2FF9593}"/>
                </a:ext>
              </a:extLst>
            </p:cNvPr>
            <p:cNvSpPr txBox="1"/>
            <p:nvPr/>
          </p:nvSpPr>
          <p:spPr>
            <a:xfrm>
              <a:off x="1363014" y="4085079"/>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Cost</a:t>
              </a:r>
              <a:endParaRPr lang="en-US" sz="1450" dirty="0">
                <a:solidFill>
                  <a:schemeClr val="tx2">
                    <a:lumMod val="60000"/>
                    <a:lumOff val="40000"/>
                  </a:schemeClr>
                </a:solidFill>
                <a:latin typeface="Roboto" pitchFamily="2" charset="0"/>
                <a:ea typeface="Roboto" pitchFamily="2" charset="0"/>
                <a:cs typeface="Open Sans Condensed" pitchFamily="34" charset="0"/>
              </a:endParaRPr>
            </a:p>
          </p:txBody>
        </p:sp>
        <p:sp>
          <p:nvSpPr>
            <p:cNvPr id="68" name="TextBox 67">
              <a:extLst>
                <a:ext uri="{FF2B5EF4-FFF2-40B4-BE49-F238E27FC236}">
                  <a16:creationId xmlns:a16="http://schemas.microsoft.com/office/drawing/2014/main" id="{465C52F0-BDA9-CD9F-7BC1-24D1F82C4D73}"/>
                </a:ext>
              </a:extLst>
            </p:cNvPr>
            <p:cNvSpPr txBox="1"/>
            <p:nvPr/>
          </p:nvSpPr>
          <p:spPr>
            <a:xfrm>
              <a:off x="6754580" y="4095750"/>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Why</a:t>
              </a:r>
              <a:r>
                <a:rPr lang="en-US" sz="1450" dirty="0">
                  <a:solidFill>
                    <a:schemeClr val="tx2">
                      <a:lumMod val="60000"/>
                      <a:lumOff val="40000"/>
                    </a:schemeClr>
                  </a:solidFill>
                  <a:latin typeface="Roboto" pitchFamily="2" charset="0"/>
                  <a:ea typeface="Roboto" pitchFamily="2" charset="0"/>
                  <a:cs typeface="Open Sans Condensed" pitchFamily="34" charset="0"/>
                </a:rPr>
                <a:t> You?</a:t>
              </a:r>
            </a:p>
          </p:txBody>
        </p:sp>
        <p:sp>
          <p:nvSpPr>
            <p:cNvPr id="69" name="Freeform 19">
              <a:extLst>
                <a:ext uri="{FF2B5EF4-FFF2-40B4-BE49-F238E27FC236}">
                  <a16:creationId xmlns:a16="http://schemas.microsoft.com/office/drawing/2014/main" id="{A77D81C5-7E26-C6C7-E416-AB41E4CCB582}"/>
                </a:ext>
              </a:extLst>
            </p:cNvPr>
            <p:cNvSpPr>
              <a:spLocks noEditPoints="1"/>
            </p:cNvSpPr>
            <p:nvPr/>
          </p:nvSpPr>
          <p:spPr bwMode="auto">
            <a:xfrm>
              <a:off x="870606" y="4099242"/>
              <a:ext cx="323194" cy="323194"/>
            </a:xfrm>
            <a:custGeom>
              <a:avLst/>
              <a:gdLst>
                <a:gd name="T0" fmla="*/ 2267 w 3566"/>
                <a:gd name="T1" fmla="*/ 2851 h 3566"/>
                <a:gd name="T2" fmla="*/ 1211 w 3566"/>
                <a:gd name="T3" fmla="*/ 2833 h 3566"/>
                <a:gd name="T4" fmla="*/ 584 w 3566"/>
                <a:gd name="T5" fmla="*/ 2575 h 3566"/>
                <a:gd name="T6" fmla="*/ 781 w 3566"/>
                <a:gd name="T7" fmla="*/ 2985 h 3566"/>
                <a:gd name="T8" fmla="*/ 1677 w 3566"/>
                <a:gd name="T9" fmla="*/ 3230 h 3566"/>
                <a:gd name="T10" fmla="*/ 2667 w 3566"/>
                <a:gd name="T11" fmla="*/ 3052 h 3566"/>
                <a:gd name="T12" fmla="*/ 3005 w 3566"/>
                <a:gd name="T13" fmla="*/ 2641 h 3566"/>
                <a:gd name="T14" fmla="*/ 572 w 3566"/>
                <a:gd name="T15" fmla="*/ 2086 h 3566"/>
                <a:gd name="T16" fmla="*/ 1117 w 3566"/>
                <a:gd name="T17" fmla="*/ 2469 h 3566"/>
                <a:gd name="T18" fmla="*/ 2159 w 3566"/>
                <a:gd name="T19" fmla="*/ 2534 h 3566"/>
                <a:gd name="T20" fmla="*/ 2123 w 3566"/>
                <a:gd name="T21" fmla="*/ 2450 h 3566"/>
                <a:gd name="T22" fmla="*/ 1178 w 3566"/>
                <a:gd name="T23" fmla="*/ 2197 h 3566"/>
                <a:gd name="T24" fmla="*/ 2985 w 3566"/>
                <a:gd name="T25" fmla="*/ 1185 h 3566"/>
                <a:gd name="T26" fmla="*/ 2542 w 3566"/>
                <a:gd name="T27" fmla="*/ 1625 h 3566"/>
                <a:gd name="T28" fmla="*/ 1780 w 3566"/>
                <a:gd name="T29" fmla="*/ 1966 h 3566"/>
                <a:gd name="T30" fmla="*/ 2229 w 3566"/>
                <a:gd name="T31" fmla="*/ 2117 h 3566"/>
                <a:gd name="T32" fmla="*/ 3175 w 3566"/>
                <a:gd name="T33" fmla="*/ 1905 h 3566"/>
                <a:gd name="T34" fmla="*/ 3439 w 3566"/>
                <a:gd name="T35" fmla="*/ 1478 h 3566"/>
                <a:gd name="T36" fmla="*/ 385 w 3566"/>
                <a:gd name="T37" fmla="*/ 774 h 3566"/>
                <a:gd name="T38" fmla="*/ 127 w 3566"/>
                <a:gd name="T39" fmla="*/ 1194 h 3566"/>
                <a:gd name="T40" fmla="*/ 671 w 3566"/>
                <a:gd name="T41" fmla="*/ 1577 h 3566"/>
                <a:gd name="T42" fmla="*/ 1713 w 3566"/>
                <a:gd name="T43" fmla="*/ 1643 h 3566"/>
                <a:gd name="T44" fmla="*/ 1490 w 3566"/>
                <a:gd name="T45" fmla="*/ 1543 h 3566"/>
                <a:gd name="T46" fmla="*/ 661 w 3566"/>
                <a:gd name="T47" fmla="*/ 1255 h 3566"/>
                <a:gd name="T48" fmla="*/ 447 w 3566"/>
                <a:gd name="T49" fmla="*/ 641 h 3566"/>
                <a:gd name="T50" fmla="*/ 2221 w 3566"/>
                <a:gd name="T51" fmla="*/ 370 h 3566"/>
                <a:gd name="T52" fmla="*/ 1840 w 3566"/>
                <a:gd name="T53" fmla="*/ 417 h 3566"/>
                <a:gd name="T54" fmla="*/ 1606 w 3566"/>
                <a:gd name="T55" fmla="*/ 520 h 3566"/>
                <a:gd name="T56" fmla="*/ 2065 w 3566"/>
                <a:gd name="T57" fmla="*/ 617 h 3566"/>
                <a:gd name="T58" fmla="*/ 2398 w 3566"/>
                <a:gd name="T59" fmla="*/ 810 h 3566"/>
                <a:gd name="T60" fmla="*/ 2078 w 3566"/>
                <a:gd name="T61" fmla="*/ 1013 h 3566"/>
                <a:gd name="T62" fmla="*/ 1364 w 3566"/>
                <a:gd name="T63" fmla="*/ 983 h 3566"/>
                <a:gd name="T64" fmla="*/ 1571 w 3566"/>
                <a:gd name="T65" fmla="*/ 879 h 3566"/>
                <a:gd name="T66" fmla="*/ 1990 w 3566"/>
                <a:gd name="T67" fmla="*/ 877 h 3566"/>
                <a:gd name="T68" fmla="*/ 1874 w 3566"/>
                <a:gd name="T69" fmla="*/ 757 h 3566"/>
                <a:gd name="T70" fmla="*/ 1317 w 3566"/>
                <a:gd name="T71" fmla="*/ 635 h 3566"/>
                <a:gd name="T72" fmla="*/ 1298 w 3566"/>
                <a:gd name="T73" fmla="*/ 397 h 3566"/>
                <a:gd name="T74" fmla="*/ 1677 w 3566"/>
                <a:gd name="T75" fmla="*/ 113 h 3566"/>
                <a:gd name="T76" fmla="*/ 781 w 3566"/>
                <a:gd name="T77" fmla="*/ 359 h 3566"/>
                <a:gd name="T78" fmla="*/ 590 w 3566"/>
                <a:gd name="T79" fmla="*/ 789 h 3566"/>
                <a:gd name="T80" fmla="*/ 1200 w 3566"/>
                <a:gd name="T81" fmla="*/ 1155 h 3566"/>
                <a:gd name="T82" fmla="*/ 2279 w 3566"/>
                <a:gd name="T83" fmla="*/ 1176 h 3566"/>
                <a:gd name="T84" fmla="*/ 2951 w 3566"/>
                <a:gd name="T85" fmla="*/ 828 h 3566"/>
                <a:gd name="T86" fmla="*/ 2836 w 3566"/>
                <a:gd name="T87" fmla="*/ 395 h 3566"/>
                <a:gd name="T88" fmla="*/ 1993 w 3566"/>
                <a:gd name="T89" fmla="*/ 120 h 3566"/>
                <a:gd name="T90" fmla="*/ 2511 w 3566"/>
                <a:gd name="T91" fmla="*/ 108 h 3566"/>
                <a:gd name="T92" fmla="*/ 3088 w 3566"/>
                <a:gd name="T93" fmla="*/ 522 h 3566"/>
                <a:gd name="T94" fmla="*/ 3269 w 3566"/>
                <a:gd name="T95" fmla="*/ 1140 h 3566"/>
                <a:gd name="T96" fmla="*/ 3566 w 3566"/>
                <a:gd name="T97" fmla="*/ 1783 h 3566"/>
                <a:gd name="T98" fmla="*/ 3182 w 3566"/>
                <a:gd name="T99" fmla="*/ 2251 h 3566"/>
                <a:gd name="T100" fmla="*/ 3117 w 3566"/>
                <a:gd name="T101" fmla="*/ 2627 h 3566"/>
                <a:gd name="T102" fmla="*/ 2851 w 3566"/>
                <a:gd name="T103" fmla="*/ 3300 h 3566"/>
                <a:gd name="T104" fmla="*/ 1981 w 3566"/>
                <a:gd name="T105" fmla="*/ 3558 h 3566"/>
                <a:gd name="T106" fmla="*/ 979 w 3566"/>
                <a:gd name="T107" fmla="*/ 3432 h 3566"/>
                <a:gd name="T108" fmla="*/ 460 w 3566"/>
                <a:gd name="T109" fmla="*/ 2997 h 3566"/>
                <a:gd name="T110" fmla="*/ 459 w 3566"/>
                <a:gd name="T111" fmla="*/ 2321 h 3566"/>
                <a:gd name="T112" fmla="*/ 243 w 3566"/>
                <a:gd name="T113" fmla="*/ 1721 h 3566"/>
                <a:gd name="T114" fmla="*/ 3 w 3566"/>
                <a:gd name="T115" fmla="*/ 1065 h 3566"/>
                <a:gd name="T116" fmla="*/ 451 w 3566"/>
                <a:gd name="T117" fmla="*/ 615 h 3566"/>
                <a:gd name="T118" fmla="*/ 905 w 3566"/>
                <a:gd name="T119" fmla="*/ 165 h 3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6" h="3566">
                  <a:moveTo>
                    <a:pt x="2963" y="2539"/>
                  </a:moveTo>
                  <a:lnTo>
                    <a:pt x="2915" y="2581"/>
                  </a:lnTo>
                  <a:lnTo>
                    <a:pt x="2861" y="2621"/>
                  </a:lnTo>
                  <a:lnTo>
                    <a:pt x="2804" y="2658"/>
                  </a:lnTo>
                  <a:lnTo>
                    <a:pt x="2739" y="2693"/>
                  </a:lnTo>
                  <a:lnTo>
                    <a:pt x="2672" y="2727"/>
                  </a:lnTo>
                  <a:lnTo>
                    <a:pt x="2599" y="2758"/>
                  </a:lnTo>
                  <a:lnTo>
                    <a:pt x="2521" y="2785"/>
                  </a:lnTo>
                  <a:lnTo>
                    <a:pt x="2440" y="2810"/>
                  </a:lnTo>
                  <a:lnTo>
                    <a:pt x="2355" y="2833"/>
                  </a:lnTo>
                  <a:lnTo>
                    <a:pt x="2267" y="2851"/>
                  </a:lnTo>
                  <a:lnTo>
                    <a:pt x="2175" y="2868"/>
                  </a:lnTo>
                  <a:lnTo>
                    <a:pt x="2081" y="2881"/>
                  </a:lnTo>
                  <a:lnTo>
                    <a:pt x="1984" y="2890"/>
                  </a:lnTo>
                  <a:lnTo>
                    <a:pt x="1885" y="2895"/>
                  </a:lnTo>
                  <a:lnTo>
                    <a:pt x="1783" y="2897"/>
                  </a:lnTo>
                  <a:lnTo>
                    <a:pt x="1681" y="2895"/>
                  </a:lnTo>
                  <a:lnTo>
                    <a:pt x="1582" y="2890"/>
                  </a:lnTo>
                  <a:lnTo>
                    <a:pt x="1485" y="2881"/>
                  </a:lnTo>
                  <a:lnTo>
                    <a:pt x="1391" y="2868"/>
                  </a:lnTo>
                  <a:lnTo>
                    <a:pt x="1299" y="2853"/>
                  </a:lnTo>
                  <a:lnTo>
                    <a:pt x="1211" y="2833"/>
                  </a:lnTo>
                  <a:lnTo>
                    <a:pt x="1126" y="2811"/>
                  </a:lnTo>
                  <a:lnTo>
                    <a:pt x="1044" y="2786"/>
                  </a:lnTo>
                  <a:lnTo>
                    <a:pt x="967" y="2758"/>
                  </a:lnTo>
                  <a:lnTo>
                    <a:pt x="893" y="2728"/>
                  </a:lnTo>
                  <a:lnTo>
                    <a:pt x="825" y="2694"/>
                  </a:lnTo>
                  <a:lnTo>
                    <a:pt x="761" y="2659"/>
                  </a:lnTo>
                  <a:lnTo>
                    <a:pt x="703" y="2622"/>
                  </a:lnTo>
                  <a:lnTo>
                    <a:pt x="649" y="2583"/>
                  </a:lnTo>
                  <a:lnTo>
                    <a:pt x="601" y="2542"/>
                  </a:lnTo>
                  <a:lnTo>
                    <a:pt x="602" y="2543"/>
                  </a:lnTo>
                  <a:lnTo>
                    <a:pt x="584" y="2575"/>
                  </a:lnTo>
                  <a:lnTo>
                    <a:pt x="569" y="2608"/>
                  </a:lnTo>
                  <a:lnTo>
                    <a:pt x="561" y="2642"/>
                  </a:lnTo>
                  <a:lnTo>
                    <a:pt x="557" y="2675"/>
                  </a:lnTo>
                  <a:lnTo>
                    <a:pt x="561" y="2714"/>
                  </a:lnTo>
                  <a:lnTo>
                    <a:pt x="572" y="2754"/>
                  </a:lnTo>
                  <a:lnTo>
                    <a:pt x="590" y="2794"/>
                  </a:lnTo>
                  <a:lnTo>
                    <a:pt x="615" y="2834"/>
                  </a:lnTo>
                  <a:lnTo>
                    <a:pt x="647" y="2872"/>
                  </a:lnTo>
                  <a:lnTo>
                    <a:pt x="685" y="2911"/>
                  </a:lnTo>
                  <a:lnTo>
                    <a:pt x="730" y="2949"/>
                  </a:lnTo>
                  <a:lnTo>
                    <a:pt x="781" y="2985"/>
                  </a:lnTo>
                  <a:lnTo>
                    <a:pt x="837" y="3019"/>
                  </a:lnTo>
                  <a:lnTo>
                    <a:pt x="899" y="3052"/>
                  </a:lnTo>
                  <a:lnTo>
                    <a:pt x="967" y="3083"/>
                  </a:lnTo>
                  <a:lnTo>
                    <a:pt x="1040" y="3111"/>
                  </a:lnTo>
                  <a:lnTo>
                    <a:pt x="1117" y="3137"/>
                  </a:lnTo>
                  <a:lnTo>
                    <a:pt x="1200" y="3161"/>
                  </a:lnTo>
                  <a:lnTo>
                    <a:pt x="1286" y="3182"/>
                  </a:lnTo>
                  <a:lnTo>
                    <a:pt x="1378" y="3199"/>
                  </a:lnTo>
                  <a:lnTo>
                    <a:pt x="1474" y="3213"/>
                  </a:lnTo>
                  <a:lnTo>
                    <a:pt x="1573" y="3223"/>
                  </a:lnTo>
                  <a:lnTo>
                    <a:pt x="1677" y="3230"/>
                  </a:lnTo>
                  <a:lnTo>
                    <a:pt x="1783" y="3232"/>
                  </a:lnTo>
                  <a:lnTo>
                    <a:pt x="1889" y="3230"/>
                  </a:lnTo>
                  <a:lnTo>
                    <a:pt x="1993" y="3223"/>
                  </a:lnTo>
                  <a:lnTo>
                    <a:pt x="2092" y="3213"/>
                  </a:lnTo>
                  <a:lnTo>
                    <a:pt x="2188" y="3199"/>
                  </a:lnTo>
                  <a:lnTo>
                    <a:pt x="2279" y="3182"/>
                  </a:lnTo>
                  <a:lnTo>
                    <a:pt x="2366" y="3161"/>
                  </a:lnTo>
                  <a:lnTo>
                    <a:pt x="2449" y="3137"/>
                  </a:lnTo>
                  <a:lnTo>
                    <a:pt x="2527" y="3111"/>
                  </a:lnTo>
                  <a:lnTo>
                    <a:pt x="2600" y="3083"/>
                  </a:lnTo>
                  <a:lnTo>
                    <a:pt x="2667" y="3052"/>
                  </a:lnTo>
                  <a:lnTo>
                    <a:pt x="2729" y="3019"/>
                  </a:lnTo>
                  <a:lnTo>
                    <a:pt x="2785" y="2985"/>
                  </a:lnTo>
                  <a:lnTo>
                    <a:pt x="2836" y="2949"/>
                  </a:lnTo>
                  <a:lnTo>
                    <a:pt x="2881" y="2911"/>
                  </a:lnTo>
                  <a:lnTo>
                    <a:pt x="2919" y="2872"/>
                  </a:lnTo>
                  <a:lnTo>
                    <a:pt x="2951" y="2834"/>
                  </a:lnTo>
                  <a:lnTo>
                    <a:pt x="2976" y="2794"/>
                  </a:lnTo>
                  <a:lnTo>
                    <a:pt x="2995" y="2754"/>
                  </a:lnTo>
                  <a:lnTo>
                    <a:pt x="3005" y="2714"/>
                  </a:lnTo>
                  <a:lnTo>
                    <a:pt x="3009" y="2675"/>
                  </a:lnTo>
                  <a:lnTo>
                    <a:pt x="3005" y="2641"/>
                  </a:lnTo>
                  <a:lnTo>
                    <a:pt x="2996" y="2607"/>
                  </a:lnTo>
                  <a:lnTo>
                    <a:pt x="2981" y="2573"/>
                  </a:lnTo>
                  <a:lnTo>
                    <a:pt x="2962" y="2541"/>
                  </a:lnTo>
                  <a:lnTo>
                    <a:pt x="2963" y="2539"/>
                  </a:lnTo>
                  <a:close/>
                  <a:moveTo>
                    <a:pt x="590" y="1891"/>
                  </a:moveTo>
                  <a:lnTo>
                    <a:pt x="577" y="1920"/>
                  </a:lnTo>
                  <a:lnTo>
                    <a:pt x="566" y="1949"/>
                  </a:lnTo>
                  <a:lnTo>
                    <a:pt x="560" y="1978"/>
                  </a:lnTo>
                  <a:lnTo>
                    <a:pt x="557" y="2006"/>
                  </a:lnTo>
                  <a:lnTo>
                    <a:pt x="561" y="2045"/>
                  </a:lnTo>
                  <a:lnTo>
                    <a:pt x="572" y="2086"/>
                  </a:lnTo>
                  <a:lnTo>
                    <a:pt x="590" y="2125"/>
                  </a:lnTo>
                  <a:lnTo>
                    <a:pt x="615" y="2165"/>
                  </a:lnTo>
                  <a:lnTo>
                    <a:pt x="647" y="2205"/>
                  </a:lnTo>
                  <a:lnTo>
                    <a:pt x="685" y="2243"/>
                  </a:lnTo>
                  <a:lnTo>
                    <a:pt x="730" y="2280"/>
                  </a:lnTo>
                  <a:lnTo>
                    <a:pt x="781" y="2316"/>
                  </a:lnTo>
                  <a:lnTo>
                    <a:pt x="837" y="2351"/>
                  </a:lnTo>
                  <a:lnTo>
                    <a:pt x="899" y="2383"/>
                  </a:lnTo>
                  <a:lnTo>
                    <a:pt x="967" y="2414"/>
                  </a:lnTo>
                  <a:lnTo>
                    <a:pt x="1040" y="2442"/>
                  </a:lnTo>
                  <a:lnTo>
                    <a:pt x="1117" y="2469"/>
                  </a:lnTo>
                  <a:lnTo>
                    <a:pt x="1200" y="2493"/>
                  </a:lnTo>
                  <a:lnTo>
                    <a:pt x="1286" y="2513"/>
                  </a:lnTo>
                  <a:lnTo>
                    <a:pt x="1378" y="2531"/>
                  </a:lnTo>
                  <a:lnTo>
                    <a:pt x="1474" y="2544"/>
                  </a:lnTo>
                  <a:lnTo>
                    <a:pt x="1573" y="2555"/>
                  </a:lnTo>
                  <a:lnTo>
                    <a:pt x="1677" y="2561"/>
                  </a:lnTo>
                  <a:lnTo>
                    <a:pt x="1783" y="2563"/>
                  </a:lnTo>
                  <a:lnTo>
                    <a:pt x="1882" y="2561"/>
                  </a:lnTo>
                  <a:lnTo>
                    <a:pt x="1978" y="2556"/>
                  </a:lnTo>
                  <a:lnTo>
                    <a:pt x="2071" y="2546"/>
                  </a:lnTo>
                  <a:lnTo>
                    <a:pt x="2159" y="2534"/>
                  </a:lnTo>
                  <a:lnTo>
                    <a:pt x="2244" y="2519"/>
                  </a:lnTo>
                  <a:lnTo>
                    <a:pt x="2326" y="2500"/>
                  </a:lnTo>
                  <a:lnTo>
                    <a:pt x="2404" y="2479"/>
                  </a:lnTo>
                  <a:lnTo>
                    <a:pt x="2479" y="2457"/>
                  </a:lnTo>
                  <a:lnTo>
                    <a:pt x="2548" y="2431"/>
                  </a:lnTo>
                  <a:lnTo>
                    <a:pt x="2549" y="2431"/>
                  </a:lnTo>
                  <a:lnTo>
                    <a:pt x="2549" y="2431"/>
                  </a:lnTo>
                  <a:lnTo>
                    <a:pt x="2445" y="2442"/>
                  </a:lnTo>
                  <a:lnTo>
                    <a:pt x="2338" y="2449"/>
                  </a:lnTo>
                  <a:lnTo>
                    <a:pt x="2229" y="2451"/>
                  </a:lnTo>
                  <a:lnTo>
                    <a:pt x="2123" y="2450"/>
                  </a:lnTo>
                  <a:lnTo>
                    <a:pt x="2020" y="2443"/>
                  </a:lnTo>
                  <a:lnTo>
                    <a:pt x="1919" y="2434"/>
                  </a:lnTo>
                  <a:lnTo>
                    <a:pt x="1822" y="2421"/>
                  </a:lnTo>
                  <a:lnTo>
                    <a:pt x="1727" y="2403"/>
                  </a:lnTo>
                  <a:lnTo>
                    <a:pt x="1635" y="2382"/>
                  </a:lnTo>
                  <a:lnTo>
                    <a:pt x="1548" y="2358"/>
                  </a:lnTo>
                  <a:lnTo>
                    <a:pt x="1465" y="2332"/>
                  </a:lnTo>
                  <a:lnTo>
                    <a:pt x="1387" y="2302"/>
                  </a:lnTo>
                  <a:lnTo>
                    <a:pt x="1312" y="2270"/>
                  </a:lnTo>
                  <a:lnTo>
                    <a:pt x="1243" y="2234"/>
                  </a:lnTo>
                  <a:lnTo>
                    <a:pt x="1178" y="2197"/>
                  </a:lnTo>
                  <a:lnTo>
                    <a:pt x="1120" y="2157"/>
                  </a:lnTo>
                  <a:lnTo>
                    <a:pt x="1068" y="2115"/>
                  </a:lnTo>
                  <a:lnTo>
                    <a:pt x="1022" y="2070"/>
                  </a:lnTo>
                  <a:lnTo>
                    <a:pt x="982" y="2025"/>
                  </a:lnTo>
                  <a:lnTo>
                    <a:pt x="949" y="1977"/>
                  </a:lnTo>
                  <a:lnTo>
                    <a:pt x="854" y="1960"/>
                  </a:lnTo>
                  <a:lnTo>
                    <a:pt x="763" y="1941"/>
                  </a:lnTo>
                  <a:lnTo>
                    <a:pt x="674" y="1918"/>
                  </a:lnTo>
                  <a:lnTo>
                    <a:pt x="590" y="1891"/>
                  </a:lnTo>
                  <a:close/>
                  <a:moveTo>
                    <a:pt x="3021" y="1145"/>
                  </a:moveTo>
                  <a:lnTo>
                    <a:pt x="2985" y="1185"/>
                  </a:lnTo>
                  <a:lnTo>
                    <a:pt x="2943" y="1224"/>
                  </a:lnTo>
                  <a:lnTo>
                    <a:pt x="2897" y="1261"/>
                  </a:lnTo>
                  <a:lnTo>
                    <a:pt x="2846" y="1296"/>
                  </a:lnTo>
                  <a:lnTo>
                    <a:pt x="2792" y="1330"/>
                  </a:lnTo>
                  <a:lnTo>
                    <a:pt x="2733" y="1361"/>
                  </a:lnTo>
                  <a:lnTo>
                    <a:pt x="2669" y="1391"/>
                  </a:lnTo>
                  <a:lnTo>
                    <a:pt x="2657" y="1441"/>
                  </a:lnTo>
                  <a:lnTo>
                    <a:pt x="2639" y="1489"/>
                  </a:lnTo>
                  <a:lnTo>
                    <a:pt x="2613" y="1536"/>
                  </a:lnTo>
                  <a:lnTo>
                    <a:pt x="2581" y="1582"/>
                  </a:lnTo>
                  <a:lnTo>
                    <a:pt x="2542" y="1625"/>
                  </a:lnTo>
                  <a:lnTo>
                    <a:pt x="2497" y="1668"/>
                  </a:lnTo>
                  <a:lnTo>
                    <a:pt x="2447" y="1708"/>
                  </a:lnTo>
                  <a:lnTo>
                    <a:pt x="2391" y="1746"/>
                  </a:lnTo>
                  <a:lnTo>
                    <a:pt x="2330" y="1782"/>
                  </a:lnTo>
                  <a:lnTo>
                    <a:pt x="2265" y="1816"/>
                  </a:lnTo>
                  <a:lnTo>
                    <a:pt x="2194" y="1848"/>
                  </a:lnTo>
                  <a:lnTo>
                    <a:pt x="2119" y="1877"/>
                  </a:lnTo>
                  <a:lnTo>
                    <a:pt x="2040" y="1903"/>
                  </a:lnTo>
                  <a:lnTo>
                    <a:pt x="1956" y="1927"/>
                  </a:lnTo>
                  <a:lnTo>
                    <a:pt x="1870" y="1947"/>
                  </a:lnTo>
                  <a:lnTo>
                    <a:pt x="1780" y="1966"/>
                  </a:lnTo>
                  <a:lnTo>
                    <a:pt x="1688" y="1980"/>
                  </a:lnTo>
                  <a:lnTo>
                    <a:pt x="1592" y="1991"/>
                  </a:lnTo>
                  <a:lnTo>
                    <a:pt x="1493" y="1998"/>
                  </a:lnTo>
                  <a:lnTo>
                    <a:pt x="1571" y="2025"/>
                  </a:lnTo>
                  <a:lnTo>
                    <a:pt x="1653" y="2047"/>
                  </a:lnTo>
                  <a:lnTo>
                    <a:pt x="1739" y="2067"/>
                  </a:lnTo>
                  <a:lnTo>
                    <a:pt x="1828" y="2085"/>
                  </a:lnTo>
                  <a:lnTo>
                    <a:pt x="1923" y="2099"/>
                  </a:lnTo>
                  <a:lnTo>
                    <a:pt x="2021" y="2109"/>
                  </a:lnTo>
                  <a:lnTo>
                    <a:pt x="2123" y="2115"/>
                  </a:lnTo>
                  <a:lnTo>
                    <a:pt x="2229" y="2117"/>
                  </a:lnTo>
                  <a:lnTo>
                    <a:pt x="2336" y="2115"/>
                  </a:lnTo>
                  <a:lnTo>
                    <a:pt x="2438" y="2109"/>
                  </a:lnTo>
                  <a:lnTo>
                    <a:pt x="2539" y="2099"/>
                  </a:lnTo>
                  <a:lnTo>
                    <a:pt x="2633" y="2085"/>
                  </a:lnTo>
                  <a:lnTo>
                    <a:pt x="2725" y="2067"/>
                  </a:lnTo>
                  <a:lnTo>
                    <a:pt x="2812" y="2046"/>
                  </a:lnTo>
                  <a:lnTo>
                    <a:pt x="2894" y="2023"/>
                  </a:lnTo>
                  <a:lnTo>
                    <a:pt x="2973" y="1997"/>
                  </a:lnTo>
                  <a:lnTo>
                    <a:pt x="3045" y="1968"/>
                  </a:lnTo>
                  <a:lnTo>
                    <a:pt x="3112" y="1937"/>
                  </a:lnTo>
                  <a:lnTo>
                    <a:pt x="3175" y="1905"/>
                  </a:lnTo>
                  <a:lnTo>
                    <a:pt x="3231" y="1870"/>
                  </a:lnTo>
                  <a:lnTo>
                    <a:pt x="3281" y="1834"/>
                  </a:lnTo>
                  <a:lnTo>
                    <a:pt x="3326" y="1797"/>
                  </a:lnTo>
                  <a:lnTo>
                    <a:pt x="3364" y="1758"/>
                  </a:lnTo>
                  <a:lnTo>
                    <a:pt x="3396" y="1719"/>
                  </a:lnTo>
                  <a:lnTo>
                    <a:pt x="3421" y="1680"/>
                  </a:lnTo>
                  <a:lnTo>
                    <a:pt x="3440" y="1639"/>
                  </a:lnTo>
                  <a:lnTo>
                    <a:pt x="3451" y="1600"/>
                  </a:lnTo>
                  <a:lnTo>
                    <a:pt x="3455" y="1560"/>
                  </a:lnTo>
                  <a:lnTo>
                    <a:pt x="3451" y="1519"/>
                  </a:lnTo>
                  <a:lnTo>
                    <a:pt x="3439" y="1478"/>
                  </a:lnTo>
                  <a:lnTo>
                    <a:pt x="3419" y="1438"/>
                  </a:lnTo>
                  <a:lnTo>
                    <a:pt x="3392" y="1397"/>
                  </a:lnTo>
                  <a:lnTo>
                    <a:pt x="3358" y="1357"/>
                  </a:lnTo>
                  <a:lnTo>
                    <a:pt x="3317" y="1319"/>
                  </a:lnTo>
                  <a:lnTo>
                    <a:pt x="3269" y="1281"/>
                  </a:lnTo>
                  <a:lnTo>
                    <a:pt x="3216" y="1243"/>
                  </a:lnTo>
                  <a:lnTo>
                    <a:pt x="3156" y="1209"/>
                  </a:lnTo>
                  <a:lnTo>
                    <a:pt x="3091" y="1176"/>
                  </a:lnTo>
                  <a:lnTo>
                    <a:pt x="3021" y="1145"/>
                  </a:lnTo>
                  <a:close/>
                  <a:moveTo>
                    <a:pt x="446" y="742"/>
                  </a:moveTo>
                  <a:lnTo>
                    <a:pt x="385" y="774"/>
                  </a:lnTo>
                  <a:lnTo>
                    <a:pt x="331" y="808"/>
                  </a:lnTo>
                  <a:lnTo>
                    <a:pt x="280" y="844"/>
                  </a:lnTo>
                  <a:lnTo>
                    <a:pt x="237" y="881"/>
                  </a:lnTo>
                  <a:lnTo>
                    <a:pt x="200" y="918"/>
                  </a:lnTo>
                  <a:lnTo>
                    <a:pt x="168" y="958"/>
                  </a:lnTo>
                  <a:lnTo>
                    <a:pt x="144" y="997"/>
                  </a:lnTo>
                  <a:lnTo>
                    <a:pt x="127" y="1036"/>
                  </a:lnTo>
                  <a:lnTo>
                    <a:pt x="116" y="1075"/>
                  </a:lnTo>
                  <a:lnTo>
                    <a:pt x="111" y="1115"/>
                  </a:lnTo>
                  <a:lnTo>
                    <a:pt x="116" y="1154"/>
                  </a:lnTo>
                  <a:lnTo>
                    <a:pt x="127" y="1194"/>
                  </a:lnTo>
                  <a:lnTo>
                    <a:pt x="144" y="1234"/>
                  </a:lnTo>
                  <a:lnTo>
                    <a:pt x="169" y="1273"/>
                  </a:lnTo>
                  <a:lnTo>
                    <a:pt x="202" y="1312"/>
                  </a:lnTo>
                  <a:lnTo>
                    <a:pt x="240" y="1350"/>
                  </a:lnTo>
                  <a:lnTo>
                    <a:pt x="285" y="1389"/>
                  </a:lnTo>
                  <a:lnTo>
                    <a:pt x="335" y="1425"/>
                  </a:lnTo>
                  <a:lnTo>
                    <a:pt x="392" y="1458"/>
                  </a:lnTo>
                  <a:lnTo>
                    <a:pt x="454" y="1492"/>
                  </a:lnTo>
                  <a:lnTo>
                    <a:pt x="521" y="1523"/>
                  </a:lnTo>
                  <a:lnTo>
                    <a:pt x="593" y="1551"/>
                  </a:lnTo>
                  <a:lnTo>
                    <a:pt x="671" y="1577"/>
                  </a:lnTo>
                  <a:lnTo>
                    <a:pt x="754" y="1601"/>
                  </a:lnTo>
                  <a:lnTo>
                    <a:pt x="841" y="1622"/>
                  </a:lnTo>
                  <a:lnTo>
                    <a:pt x="933" y="1638"/>
                  </a:lnTo>
                  <a:lnTo>
                    <a:pt x="1028" y="1653"/>
                  </a:lnTo>
                  <a:lnTo>
                    <a:pt x="1127" y="1663"/>
                  </a:lnTo>
                  <a:lnTo>
                    <a:pt x="1231" y="1669"/>
                  </a:lnTo>
                  <a:lnTo>
                    <a:pt x="1337" y="1671"/>
                  </a:lnTo>
                  <a:lnTo>
                    <a:pt x="1436" y="1670"/>
                  </a:lnTo>
                  <a:lnTo>
                    <a:pt x="1532" y="1665"/>
                  </a:lnTo>
                  <a:lnTo>
                    <a:pt x="1624" y="1655"/>
                  </a:lnTo>
                  <a:lnTo>
                    <a:pt x="1713" y="1643"/>
                  </a:lnTo>
                  <a:lnTo>
                    <a:pt x="1799" y="1627"/>
                  </a:lnTo>
                  <a:lnTo>
                    <a:pt x="1881" y="1609"/>
                  </a:lnTo>
                  <a:lnTo>
                    <a:pt x="1958" y="1588"/>
                  </a:lnTo>
                  <a:lnTo>
                    <a:pt x="2032" y="1565"/>
                  </a:lnTo>
                  <a:lnTo>
                    <a:pt x="2102" y="1540"/>
                  </a:lnTo>
                  <a:lnTo>
                    <a:pt x="1999" y="1551"/>
                  </a:lnTo>
                  <a:lnTo>
                    <a:pt x="1892" y="1558"/>
                  </a:lnTo>
                  <a:lnTo>
                    <a:pt x="1783" y="1560"/>
                  </a:lnTo>
                  <a:lnTo>
                    <a:pt x="1683" y="1559"/>
                  </a:lnTo>
                  <a:lnTo>
                    <a:pt x="1585" y="1553"/>
                  </a:lnTo>
                  <a:lnTo>
                    <a:pt x="1490" y="1543"/>
                  </a:lnTo>
                  <a:lnTo>
                    <a:pt x="1396" y="1531"/>
                  </a:lnTo>
                  <a:lnTo>
                    <a:pt x="1307" y="1516"/>
                  </a:lnTo>
                  <a:lnTo>
                    <a:pt x="1220" y="1498"/>
                  </a:lnTo>
                  <a:lnTo>
                    <a:pt x="1136" y="1477"/>
                  </a:lnTo>
                  <a:lnTo>
                    <a:pt x="1055" y="1452"/>
                  </a:lnTo>
                  <a:lnTo>
                    <a:pt x="979" y="1426"/>
                  </a:lnTo>
                  <a:lnTo>
                    <a:pt x="905" y="1396"/>
                  </a:lnTo>
                  <a:lnTo>
                    <a:pt x="838" y="1365"/>
                  </a:lnTo>
                  <a:lnTo>
                    <a:pt x="773" y="1330"/>
                  </a:lnTo>
                  <a:lnTo>
                    <a:pt x="715" y="1294"/>
                  </a:lnTo>
                  <a:lnTo>
                    <a:pt x="661" y="1255"/>
                  </a:lnTo>
                  <a:lnTo>
                    <a:pt x="613" y="1215"/>
                  </a:lnTo>
                  <a:lnTo>
                    <a:pt x="571" y="1174"/>
                  </a:lnTo>
                  <a:lnTo>
                    <a:pt x="533" y="1130"/>
                  </a:lnTo>
                  <a:lnTo>
                    <a:pt x="503" y="1084"/>
                  </a:lnTo>
                  <a:lnTo>
                    <a:pt x="478" y="1038"/>
                  </a:lnTo>
                  <a:lnTo>
                    <a:pt x="460" y="990"/>
                  </a:lnTo>
                  <a:lnTo>
                    <a:pt x="449" y="941"/>
                  </a:lnTo>
                  <a:lnTo>
                    <a:pt x="446" y="891"/>
                  </a:lnTo>
                  <a:lnTo>
                    <a:pt x="446" y="742"/>
                  </a:lnTo>
                  <a:close/>
                  <a:moveTo>
                    <a:pt x="448" y="636"/>
                  </a:moveTo>
                  <a:lnTo>
                    <a:pt x="447" y="641"/>
                  </a:lnTo>
                  <a:lnTo>
                    <a:pt x="446" y="669"/>
                  </a:lnTo>
                  <a:lnTo>
                    <a:pt x="448" y="636"/>
                  </a:lnTo>
                  <a:close/>
                  <a:moveTo>
                    <a:pt x="1676" y="222"/>
                  </a:moveTo>
                  <a:lnTo>
                    <a:pt x="1886" y="222"/>
                  </a:lnTo>
                  <a:lnTo>
                    <a:pt x="1886" y="302"/>
                  </a:lnTo>
                  <a:lnTo>
                    <a:pt x="1955" y="307"/>
                  </a:lnTo>
                  <a:lnTo>
                    <a:pt x="2018" y="315"/>
                  </a:lnTo>
                  <a:lnTo>
                    <a:pt x="2076" y="325"/>
                  </a:lnTo>
                  <a:lnTo>
                    <a:pt x="2129" y="337"/>
                  </a:lnTo>
                  <a:lnTo>
                    <a:pt x="2179" y="352"/>
                  </a:lnTo>
                  <a:lnTo>
                    <a:pt x="2221" y="370"/>
                  </a:lnTo>
                  <a:lnTo>
                    <a:pt x="2259" y="390"/>
                  </a:lnTo>
                  <a:lnTo>
                    <a:pt x="2293" y="413"/>
                  </a:lnTo>
                  <a:lnTo>
                    <a:pt x="2321" y="438"/>
                  </a:lnTo>
                  <a:lnTo>
                    <a:pt x="2344" y="467"/>
                  </a:lnTo>
                  <a:lnTo>
                    <a:pt x="2054" y="516"/>
                  </a:lnTo>
                  <a:lnTo>
                    <a:pt x="2028" y="489"/>
                  </a:lnTo>
                  <a:lnTo>
                    <a:pt x="1997" y="466"/>
                  </a:lnTo>
                  <a:lnTo>
                    <a:pt x="1964" y="448"/>
                  </a:lnTo>
                  <a:lnTo>
                    <a:pt x="1927" y="433"/>
                  </a:lnTo>
                  <a:lnTo>
                    <a:pt x="1885" y="423"/>
                  </a:lnTo>
                  <a:lnTo>
                    <a:pt x="1840" y="417"/>
                  </a:lnTo>
                  <a:lnTo>
                    <a:pt x="1791" y="414"/>
                  </a:lnTo>
                  <a:lnTo>
                    <a:pt x="1749" y="417"/>
                  </a:lnTo>
                  <a:lnTo>
                    <a:pt x="1711" y="421"/>
                  </a:lnTo>
                  <a:lnTo>
                    <a:pt x="1677" y="427"/>
                  </a:lnTo>
                  <a:lnTo>
                    <a:pt x="1647" y="437"/>
                  </a:lnTo>
                  <a:lnTo>
                    <a:pt x="1623" y="449"/>
                  </a:lnTo>
                  <a:lnTo>
                    <a:pt x="1607" y="462"/>
                  </a:lnTo>
                  <a:lnTo>
                    <a:pt x="1597" y="477"/>
                  </a:lnTo>
                  <a:lnTo>
                    <a:pt x="1593" y="492"/>
                  </a:lnTo>
                  <a:lnTo>
                    <a:pt x="1596" y="507"/>
                  </a:lnTo>
                  <a:lnTo>
                    <a:pt x="1606" y="520"/>
                  </a:lnTo>
                  <a:lnTo>
                    <a:pt x="1622" y="532"/>
                  </a:lnTo>
                  <a:lnTo>
                    <a:pt x="1645" y="542"/>
                  </a:lnTo>
                  <a:lnTo>
                    <a:pt x="1666" y="547"/>
                  </a:lnTo>
                  <a:lnTo>
                    <a:pt x="1693" y="554"/>
                  </a:lnTo>
                  <a:lnTo>
                    <a:pt x="1727" y="562"/>
                  </a:lnTo>
                  <a:lnTo>
                    <a:pt x="1768" y="568"/>
                  </a:lnTo>
                  <a:lnTo>
                    <a:pt x="1815" y="577"/>
                  </a:lnTo>
                  <a:lnTo>
                    <a:pt x="1869" y="585"/>
                  </a:lnTo>
                  <a:lnTo>
                    <a:pt x="1941" y="597"/>
                  </a:lnTo>
                  <a:lnTo>
                    <a:pt x="2006" y="607"/>
                  </a:lnTo>
                  <a:lnTo>
                    <a:pt x="2065" y="617"/>
                  </a:lnTo>
                  <a:lnTo>
                    <a:pt x="2117" y="628"/>
                  </a:lnTo>
                  <a:lnTo>
                    <a:pt x="2163" y="638"/>
                  </a:lnTo>
                  <a:lnTo>
                    <a:pt x="2215" y="652"/>
                  </a:lnTo>
                  <a:lnTo>
                    <a:pt x="2260" y="667"/>
                  </a:lnTo>
                  <a:lnTo>
                    <a:pt x="2300" y="686"/>
                  </a:lnTo>
                  <a:lnTo>
                    <a:pt x="2335" y="707"/>
                  </a:lnTo>
                  <a:lnTo>
                    <a:pt x="2357" y="725"/>
                  </a:lnTo>
                  <a:lnTo>
                    <a:pt x="2375" y="745"/>
                  </a:lnTo>
                  <a:lnTo>
                    <a:pt x="2388" y="766"/>
                  </a:lnTo>
                  <a:lnTo>
                    <a:pt x="2396" y="787"/>
                  </a:lnTo>
                  <a:lnTo>
                    <a:pt x="2398" y="810"/>
                  </a:lnTo>
                  <a:lnTo>
                    <a:pt x="2396" y="835"/>
                  </a:lnTo>
                  <a:lnTo>
                    <a:pt x="2388" y="859"/>
                  </a:lnTo>
                  <a:lnTo>
                    <a:pt x="2374" y="882"/>
                  </a:lnTo>
                  <a:lnTo>
                    <a:pt x="2355" y="904"/>
                  </a:lnTo>
                  <a:lnTo>
                    <a:pt x="2331" y="924"/>
                  </a:lnTo>
                  <a:lnTo>
                    <a:pt x="2302" y="943"/>
                  </a:lnTo>
                  <a:lnTo>
                    <a:pt x="2267" y="961"/>
                  </a:lnTo>
                  <a:lnTo>
                    <a:pt x="2227" y="977"/>
                  </a:lnTo>
                  <a:lnTo>
                    <a:pt x="2182" y="991"/>
                  </a:lnTo>
                  <a:lnTo>
                    <a:pt x="2133" y="1003"/>
                  </a:lnTo>
                  <a:lnTo>
                    <a:pt x="2078" y="1013"/>
                  </a:lnTo>
                  <a:lnTo>
                    <a:pt x="2019" y="1022"/>
                  </a:lnTo>
                  <a:lnTo>
                    <a:pt x="1955" y="1027"/>
                  </a:lnTo>
                  <a:lnTo>
                    <a:pt x="1886" y="1032"/>
                  </a:lnTo>
                  <a:lnTo>
                    <a:pt x="1886" y="1135"/>
                  </a:lnTo>
                  <a:lnTo>
                    <a:pt x="1676" y="1135"/>
                  </a:lnTo>
                  <a:lnTo>
                    <a:pt x="1676" y="1033"/>
                  </a:lnTo>
                  <a:lnTo>
                    <a:pt x="1603" y="1029"/>
                  </a:lnTo>
                  <a:lnTo>
                    <a:pt x="1535" y="1021"/>
                  </a:lnTo>
                  <a:lnTo>
                    <a:pt x="1473" y="1011"/>
                  </a:lnTo>
                  <a:lnTo>
                    <a:pt x="1416" y="998"/>
                  </a:lnTo>
                  <a:lnTo>
                    <a:pt x="1364" y="983"/>
                  </a:lnTo>
                  <a:lnTo>
                    <a:pt x="1318" y="965"/>
                  </a:lnTo>
                  <a:lnTo>
                    <a:pt x="1276" y="945"/>
                  </a:lnTo>
                  <a:lnTo>
                    <a:pt x="1240" y="922"/>
                  </a:lnTo>
                  <a:lnTo>
                    <a:pt x="1209" y="895"/>
                  </a:lnTo>
                  <a:lnTo>
                    <a:pt x="1184" y="867"/>
                  </a:lnTo>
                  <a:lnTo>
                    <a:pt x="1163" y="835"/>
                  </a:lnTo>
                  <a:lnTo>
                    <a:pt x="1489" y="801"/>
                  </a:lnTo>
                  <a:lnTo>
                    <a:pt x="1502" y="825"/>
                  </a:lnTo>
                  <a:lnTo>
                    <a:pt x="1520" y="845"/>
                  </a:lnTo>
                  <a:lnTo>
                    <a:pt x="1543" y="863"/>
                  </a:lnTo>
                  <a:lnTo>
                    <a:pt x="1571" y="879"/>
                  </a:lnTo>
                  <a:lnTo>
                    <a:pt x="1604" y="891"/>
                  </a:lnTo>
                  <a:lnTo>
                    <a:pt x="1643" y="901"/>
                  </a:lnTo>
                  <a:lnTo>
                    <a:pt x="1687" y="907"/>
                  </a:lnTo>
                  <a:lnTo>
                    <a:pt x="1736" y="912"/>
                  </a:lnTo>
                  <a:lnTo>
                    <a:pt x="1789" y="914"/>
                  </a:lnTo>
                  <a:lnTo>
                    <a:pt x="1835" y="913"/>
                  </a:lnTo>
                  <a:lnTo>
                    <a:pt x="1874" y="910"/>
                  </a:lnTo>
                  <a:lnTo>
                    <a:pt x="1910" y="905"/>
                  </a:lnTo>
                  <a:lnTo>
                    <a:pt x="1940" y="898"/>
                  </a:lnTo>
                  <a:lnTo>
                    <a:pt x="1965" y="889"/>
                  </a:lnTo>
                  <a:lnTo>
                    <a:pt x="1990" y="877"/>
                  </a:lnTo>
                  <a:lnTo>
                    <a:pt x="2007" y="863"/>
                  </a:lnTo>
                  <a:lnTo>
                    <a:pt x="2017" y="847"/>
                  </a:lnTo>
                  <a:lnTo>
                    <a:pt x="2021" y="831"/>
                  </a:lnTo>
                  <a:lnTo>
                    <a:pt x="2019" y="818"/>
                  </a:lnTo>
                  <a:lnTo>
                    <a:pt x="2012" y="805"/>
                  </a:lnTo>
                  <a:lnTo>
                    <a:pt x="2001" y="795"/>
                  </a:lnTo>
                  <a:lnTo>
                    <a:pt x="1985" y="785"/>
                  </a:lnTo>
                  <a:lnTo>
                    <a:pt x="1965" y="778"/>
                  </a:lnTo>
                  <a:lnTo>
                    <a:pt x="1943" y="771"/>
                  </a:lnTo>
                  <a:lnTo>
                    <a:pt x="1912" y="765"/>
                  </a:lnTo>
                  <a:lnTo>
                    <a:pt x="1874" y="757"/>
                  </a:lnTo>
                  <a:lnTo>
                    <a:pt x="1828" y="748"/>
                  </a:lnTo>
                  <a:lnTo>
                    <a:pt x="1776" y="739"/>
                  </a:lnTo>
                  <a:lnTo>
                    <a:pt x="1715" y="731"/>
                  </a:lnTo>
                  <a:lnTo>
                    <a:pt x="1648" y="721"/>
                  </a:lnTo>
                  <a:lnTo>
                    <a:pt x="1588" y="711"/>
                  </a:lnTo>
                  <a:lnTo>
                    <a:pt x="1534" y="701"/>
                  </a:lnTo>
                  <a:lnTo>
                    <a:pt x="1486" y="691"/>
                  </a:lnTo>
                  <a:lnTo>
                    <a:pt x="1443" y="682"/>
                  </a:lnTo>
                  <a:lnTo>
                    <a:pt x="1396" y="669"/>
                  </a:lnTo>
                  <a:lnTo>
                    <a:pt x="1354" y="653"/>
                  </a:lnTo>
                  <a:lnTo>
                    <a:pt x="1317" y="635"/>
                  </a:lnTo>
                  <a:lnTo>
                    <a:pt x="1284" y="615"/>
                  </a:lnTo>
                  <a:lnTo>
                    <a:pt x="1262" y="597"/>
                  </a:lnTo>
                  <a:lnTo>
                    <a:pt x="1245" y="577"/>
                  </a:lnTo>
                  <a:lnTo>
                    <a:pt x="1233" y="557"/>
                  </a:lnTo>
                  <a:lnTo>
                    <a:pt x="1225" y="535"/>
                  </a:lnTo>
                  <a:lnTo>
                    <a:pt x="1223" y="514"/>
                  </a:lnTo>
                  <a:lnTo>
                    <a:pt x="1226" y="489"/>
                  </a:lnTo>
                  <a:lnTo>
                    <a:pt x="1235" y="465"/>
                  </a:lnTo>
                  <a:lnTo>
                    <a:pt x="1250" y="441"/>
                  </a:lnTo>
                  <a:lnTo>
                    <a:pt x="1271" y="419"/>
                  </a:lnTo>
                  <a:lnTo>
                    <a:pt x="1298" y="397"/>
                  </a:lnTo>
                  <a:lnTo>
                    <a:pt x="1332" y="376"/>
                  </a:lnTo>
                  <a:lnTo>
                    <a:pt x="1366" y="360"/>
                  </a:lnTo>
                  <a:lnTo>
                    <a:pt x="1405" y="346"/>
                  </a:lnTo>
                  <a:lnTo>
                    <a:pt x="1449" y="334"/>
                  </a:lnTo>
                  <a:lnTo>
                    <a:pt x="1498" y="323"/>
                  </a:lnTo>
                  <a:lnTo>
                    <a:pt x="1551" y="314"/>
                  </a:lnTo>
                  <a:lnTo>
                    <a:pt x="1611" y="307"/>
                  </a:lnTo>
                  <a:lnTo>
                    <a:pt x="1676" y="302"/>
                  </a:lnTo>
                  <a:lnTo>
                    <a:pt x="1676" y="222"/>
                  </a:lnTo>
                  <a:close/>
                  <a:moveTo>
                    <a:pt x="1783" y="111"/>
                  </a:moveTo>
                  <a:lnTo>
                    <a:pt x="1677" y="113"/>
                  </a:lnTo>
                  <a:lnTo>
                    <a:pt x="1573" y="120"/>
                  </a:lnTo>
                  <a:lnTo>
                    <a:pt x="1474" y="130"/>
                  </a:lnTo>
                  <a:lnTo>
                    <a:pt x="1378" y="144"/>
                  </a:lnTo>
                  <a:lnTo>
                    <a:pt x="1286" y="161"/>
                  </a:lnTo>
                  <a:lnTo>
                    <a:pt x="1200" y="182"/>
                  </a:lnTo>
                  <a:lnTo>
                    <a:pt x="1117" y="205"/>
                  </a:lnTo>
                  <a:lnTo>
                    <a:pt x="1040" y="231"/>
                  </a:lnTo>
                  <a:lnTo>
                    <a:pt x="967" y="261"/>
                  </a:lnTo>
                  <a:lnTo>
                    <a:pt x="899" y="291"/>
                  </a:lnTo>
                  <a:lnTo>
                    <a:pt x="837" y="324"/>
                  </a:lnTo>
                  <a:lnTo>
                    <a:pt x="781" y="359"/>
                  </a:lnTo>
                  <a:lnTo>
                    <a:pt x="730" y="395"/>
                  </a:lnTo>
                  <a:lnTo>
                    <a:pt x="685" y="432"/>
                  </a:lnTo>
                  <a:lnTo>
                    <a:pt x="647" y="470"/>
                  </a:lnTo>
                  <a:lnTo>
                    <a:pt x="615" y="509"/>
                  </a:lnTo>
                  <a:lnTo>
                    <a:pt x="590" y="549"/>
                  </a:lnTo>
                  <a:lnTo>
                    <a:pt x="572" y="589"/>
                  </a:lnTo>
                  <a:lnTo>
                    <a:pt x="561" y="629"/>
                  </a:lnTo>
                  <a:lnTo>
                    <a:pt x="557" y="669"/>
                  </a:lnTo>
                  <a:lnTo>
                    <a:pt x="561" y="708"/>
                  </a:lnTo>
                  <a:lnTo>
                    <a:pt x="572" y="748"/>
                  </a:lnTo>
                  <a:lnTo>
                    <a:pt x="590" y="789"/>
                  </a:lnTo>
                  <a:lnTo>
                    <a:pt x="615" y="828"/>
                  </a:lnTo>
                  <a:lnTo>
                    <a:pt x="647" y="867"/>
                  </a:lnTo>
                  <a:lnTo>
                    <a:pt x="685" y="905"/>
                  </a:lnTo>
                  <a:lnTo>
                    <a:pt x="730" y="942"/>
                  </a:lnTo>
                  <a:lnTo>
                    <a:pt x="781" y="978"/>
                  </a:lnTo>
                  <a:lnTo>
                    <a:pt x="837" y="1013"/>
                  </a:lnTo>
                  <a:lnTo>
                    <a:pt x="899" y="1046"/>
                  </a:lnTo>
                  <a:lnTo>
                    <a:pt x="967" y="1077"/>
                  </a:lnTo>
                  <a:lnTo>
                    <a:pt x="1040" y="1106"/>
                  </a:lnTo>
                  <a:lnTo>
                    <a:pt x="1117" y="1132"/>
                  </a:lnTo>
                  <a:lnTo>
                    <a:pt x="1200" y="1155"/>
                  </a:lnTo>
                  <a:lnTo>
                    <a:pt x="1286" y="1176"/>
                  </a:lnTo>
                  <a:lnTo>
                    <a:pt x="1378" y="1193"/>
                  </a:lnTo>
                  <a:lnTo>
                    <a:pt x="1474" y="1207"/>
                  </a:lnTo>
                  <a:lnTo>
                    <a:pt x="1573" y="1217"/>
                  </a:lnTo>
                  <a:lnTo>
                    <a:pt x="1677" y="1224"/>
                  </a:lnTo>
                  <a:lnTo>
                    <a:pt x="1783" y="1226"/>
                  </a:lnTo>
                  <a:lnTo>
                    <a:pt x="1889" y="1224"/>
                  </a:lnTo>
                  <a:lnTo>
                    <a:pt x="1993" y="1217"/>
                  </a:lnTo>
                  <a:lnTo>
                    <a:pt x="2092" y="1207"/>
                  </a:lnTo>
                  <a:lnTo>
                    <a:pt x="2188" y="1193"/>
                  </a:lnTo>
                  <a:lnTo>
                    <a:pt x="2279" y="1176"/>
                  </a:lnTo>
                  <a:lnTo>
                    <a:pt x="2366" y="1155"/>
                  </a:lnTo>
                  <a:lnTo>
                    <a:pt x="2449" y="1132"/>
                  </a:lnTo>
                  <a:lnTo>
                    <a:pt x="2527" y="1106"/>
                  </a:lnTo>
                  <a:lnTo>
                    <a:pt x="2600" y="1077"/>
                  </a:lnTo>
                  <a:lnTo>
                    <a:pt x="2667" y="1046"/>
                  </a:lnTo>
                  <a:lnTo>
                    <a:pt x="2729" y="1013"/>
                  </a:lnTo>
                  <a:lnTo>
                    <a:pt x="2785" y="978"/>
                  </a:lnTo>
                  <a:lnTo>
                    <a:pt x="2836" y="942"/>
                  </a:lnTo>
                  <a:lnTo>
                    <a:pt x="2881" y="905"/>
                  </a:lnTo>
                  <a:lnTo>
                    <a:pt x="2919" y="867"/>
                  </a:lnTo>
                  <a:lnTo>
                    <a:pt x="2951" y="828"/>
                  </a:lnTo>
                  <a:lnTo>
                    <a:pt x="2976" y="789"/>
                  </a:lnTo>
                  <a:lnTo>
                    <a:pt x="2995" y="748"/>
                  </a:lnTo>
                  <a:lnTo>
                    <a:pt x="3005" y="708"/>
                  </a:lnTo>
                  <a:lnTo>
                    <a:pt x="3009" y="669"/>
                  </a:lnTo>
                  <a:lnTo>
                    <a:pt x="3005" y="629"/>
                  </a:lnTo>
                  <a:lnTo>
                    <a:pt x="2995" y="589"/>
                  </a:lnTo>
                  <a:lnTo>
                    <a:pt x="2976" y="549"/>
                  </a:lnTo>
                  <a:lnTo>
                    <a:pt x="2951" y="509"/>
                  </a:lnTo>
                  <a:lnTo>
                    <a:pt x="2919" y="470"/>
                  </a:lnTo>
                  <a:lnTo>
                    <a:pt x="2881" y="432"/>
                  </a:lnTo>
                  <a:lnTo>
                    <a:pt x="2836" y="395"/>
                  </a:lnTo>
                  <a:lnTo>
                    <a:pt x="2785" y="359"/>
                  </a:lnTo>
                  <a:lnTo>
                    <a:pt x="2729" y="324"/>
                  </a:lnTo>
                  <a:lnTo>
                    <a:pt x="2667" y="291"/>
                  </a:lnTo>
                  <a:lnTo>
                    <a:pt x="2600" y="261"/>
                  </a:lnTo>
                  <a:lnTo>
                    <a:pt x="2527" y="231"/>
                  </a:lnTo>
                  <a:lnTo>
                    <a:pt x="2449" y="205"/>
                  </a:lnTo>
                  <a:lnTo>
                    <a:pt x="2366" y="182"/>
                  </a:lnTo>
                  <a:lnTo>
                    <a:pt x="2279" y="161"/>
                  </a:lnTo>
                  <a:lnTo>
                    <a:pt x="2188" y="144"/>
                  </a:lnTo>
                  <a:lnTo>
                    <a:pt x="2092" y="130"/>
                  </a:lnTo>
                  <a:lnTo>
                    <a:pt x="1993" y="120"/>
                  </a:lnTo>
                  <a:lnTo>
                    <a:pt x="1889" y="113"/>
                  </a:lnTo>
                  <a:lnTo>
                    <a:pt x="1783" y="111"/>
                  </a:lnTo>
                  <a:close/>
                  <a:moveTo>
                    <a:pt x="1783" y="0"/>
                  </a:moveTo>
                  <a:lnTo>
                    <a:pt x="1883" y="2"/>
                  </a:lnTo>
                  <a:lnTo>
                    <a:pt x="1981" y="7"/>
                  </a:lnTo>
                  <a:lnTo>
                    <a:pt x="2076" y="16"/>
                  </a:lnTo>
                  <a:lnTo>
                    <a:pt x="2169" y="28"/>
                  </a:lnTo>
                  <a:lnTo>
                    <a:pt x="2259" y="43"/>
                  </a:lnTo>
                  <a:lnTo>
                    <a:pt x="2347" y="62"/>
                  </a:lnTo>
                  <a:lnTo>
                    <a:pt x="2431" y="84"/>
                  </a:lnTo>
                  <a:lnTo>
                    <a:pt x="2511" y="108"/>
                  </a:lnTo>
                  <a:lnTo>
                    <a:pt x="2588" y="135"/>
                  </a:lnTo>
                  <a:lnTo>
                    <a:pt x="2661" y="165"/>
                  </a:lnTo>
                  <a:lnTo>
                    <a:pt x="2728" y="196"/>
                  </a:lnTo>
                  <a:lnTo>
                    <a:pt x="2793" y="230"/>
                  </a:lnTo>
                  <a:lnTo>
                    <a:pt x="2851" y="266"/>
                  </a:lnTo>
                  <a:lnTo>
                    <a:pt x="2905" y="304"/>
                  </a:lnTo>
                  <a:lnTo>
                    <a:pt x="2953" y="345"/>
                  </a:lnTo>
                  <a:lnTo>
                    <a:pt x="2996" y="387"/>
                  </a:lnTo>
                  <a:lnTo>
                    <a:pt x="3033" y="431"/>
                  </a:lnTo>
                  <a:lnTo>
                    <a:pt x="3063" y="475"/>
                  </a:lnTo>
                  <a:lnTo>
                    <a:pt x="3088" y="522"/>
                  </a:lnTo>
                  <a:lnTo>
                    <a:pt x="3106" y="570"/>
                  </a:lnTo>
                  <a:lnTo>
                    <a:pt x="3117" y="618"/>
                  </a:lnTo>
                  <a:lnTo>
                    <a:pt x="3120" y="669"/>
                  </a:lnTo>
                  <a:lnTo>
                    <a:pt x="3120" y="891"/>
                  </a:lnTo>
                  <a:lnTo>
                    <a:pt x="3118" y="931"/>
                  </a:lnTo>
                  <a:lnTo>
                    <a:pt x="3110" y="970"/>
                  </a:lnTo>
                  <a:lnTo>
                    <a:pt x="3099" y="1009"/>
                  </a:lnTo>
                  <a:lnTo>
                    <a:pt x="3083" y="1046"/>
                  </a:lnTo>
                  <a:lnTo>
                    <a:pt x="3149" y="1075"/>
                  </a:lnTo>
                  <a:lnTo>
                    <a:pt x="3212" y="1107"/>
                  </a:lnTo>
                  <a:lnTo>
                    <a:pt x="3269" y="1140"/>
                  </a:lnTo>
                  <a:lnTo>
                    <a:pt x="3323" y="1176"/>
                  </a:lnTo>
                  <a:lnTo>
                    <a:pt x="3371" y="1213"/>
                  </a:lnTo>
                  <a:lnTo>
                    <a:pt x="3416" y="1251"/>
                  </a:lnTo>
                  <a:lnTo>
                    <a:pt x="3454" y="1291"/>
                  </a:lnTo>
                  <a:lnTo>
                    <a:pt x="3488" y="1334"/>
                  </a:lnTo>
                  <a:lnTo>
                    <a:pt x="3515" y="1377"/>
                  </a:lnTo>
                  <a:lnTo>
                    <a:pt x="3537" y="1421"/>
                  </a:lnTo>
                  <a:lnTo>
                    <a:pt x="3553" y="1466"/>
                  </a:lnTo>
                  <a:lnTo>
                    <a:pt x="3563" y="1513"/>
                  </a:lnTo>
                  <a:lnTo>
                    <a:pt x="3566" y="1560"/>
                  </a:lnTo>
                  <a:lnTo>
                    <a:pt x="3566" y="1783"/>
                  </a:lnTo>
                  <a:lnTo>
                    <a:pt x="3563" y="1833"/>
                  </a:lnTo>
                  <a:lnTo>
                    <a:pt x="3552" y="1881"/>
                  </a:lnTo>
                  <a:lnTo>
                    <a:pt x="3535" y="1927"/>
                  </a:lnTo>
                  <a:lnTo>
                    <a:pt x="3511" y="1973"/>
                  </a:lnTo>
                  <a:lnTo>
                    <a:pt x="3480" y="2018"/>
                  </a:lnTo>
                  <a:lnTo>
                    <a:pt x="3444" y="2062"/>
                  </a:lnTo>
                  <a:lnTo>
                    <a:pt x="3403" y="2103"/>
                  </a:lnTo>
                  <a:lnTo>
                    <a:pt x="3355" y="2142"/>
                  </a:lnTo>
                  <a:lnTo>
                    <a:pt x="3302" y="2181"/>
                  </a:lnTo>
                  <a:lnTo>
                    <a:pt x="3244" y="2217"/>
                  </a:lnTo>
                  <a:lnTo>
                    <a:pt x="3182" y="2251"/>
                  </a:lnTo>
                  <a:lnTo>
                    <a:pt x="3115" y="2283"/>
                  </a:lnTo>
                  <a:lnTo>
                    <a:pt x="3107" y="2317"/>
                  </a:lnTo>
                  <a:lnTo>
                    <a:pt x="3095" y="2352"/>
                  </a:lnTo>
                  <a:lnTo>
                    <a:pt x="3079" y="2385"/>
                  </a:lnTo>
                  <a:lnTo>
                    <a:pt x="3060" y="2417"/>
                  </a:lnTo>
                  <a:lnTo>
                    <a:pt x="3038" y="2450"/>
                  </a:lnTo>
                  <a:lnTo>
                    <a:pt x="3040" y="2448"/>
                  </a:lnTo>
                  <a:lnTo>
                    <a:pt x="3068" y="2491"/>
                  </a:lnTo>
                  <a:lnTo>
                    <a:pt x="3091" y="2535"/>
                  </a:lnTo>
                  <a:lnTo>
                    <a:pt x="3107" y="2581"/>
                  </a:lnTo>
                  <a:lnTo>
                    <a:pt x="3117" y="2627"/>
                  </a:lnTo>
                  <a:lnTo>
                    <a:pt x="3120" y="2675"/>
                  </a:lnTo>
                  <a:lnTo>
                    <a:pt x="3120" y="2897"/>
                  </a:lnTo>
                  <a:lnTo>
                    <a:pt x="3117" y="2947"/>
                  </a:lnTo>
                  <a:lnTo>
                    <a:pt x="3106" y="2997"/>
                  </a:lnTo>
                  <a:lnTo>
                    <a:pt x="3088" y="3043"/>
                  </a:lnTo>
                  <a:lnTo>
                    <a:pt x="3063" y="3090"/>
                  </a:lnTo>
                  <a:lnTo>
                    <a:pt x="3033" y="3135"/>
                  </a:lnTo>
                  <a:lnTo>
                    <a:pt x="2996" y="3179"/>
                  </a:lnTo>
                  <a:lnTo>
                    <a:pt x="2953" y="3221"/>
                  </a:lnTo>
                  <a:lnTo>
                    <a:pt x="2905" y="3262"/>
                  </a:lnTo>
                  <a:lnTo>
                    <a:pt x="2851" y="3300"/>
                  </a:lnTo>
                  <a:lnTo>
                    <a:pt x="2793" y="3336"/>
                  </a:lnTo>
                  <a:lnTo>
                    <a:pt x="2728" y="3370"/>
                  </a:lnTo>
                  <a:lnTo>
                    <a:pt x="2661" y="3402"/>
                  </a:lnTo>
                  <a:lnTo>
                    <a:pt x="2588" y="3432"/>
                  </a:lnTo>
                  <a:lnTo>
                    <a:pt x="2511" y="3458"/>
                  </a:lnTo>
                  <a:lnTo>
                    <a:pt x="2431" y="3482"/>
                  </a:lnTo>
                  <a:lnTo>
                    <a:pt x="2347" y="3504"/>
                  </a:lnTo>
                  <a:lnTo>
                    <a:pt x="2259" y="3522"/>
                  </a:lnTo>
                  <a:lnTo>
                    <a:pt x="2169" y="3538"/>
                  </a:lnTo>
                  <a:lnTo>
                    <a:pt x="2076" y="3550"/>
                  </a:lnTo>
                  <a:lnTo>
                    <a:pt x="1981" y="3558"/>
                  </a:lnTo>
                  <a:lnTo>
                    <a:pt x="1883" y="3564"/>
                  </a:lnTo>
                  <a:lnTo>
                    <a:pt x="1783" y="3566"/>
                  </a:lnTo>
                  <a:lnTo>
                    <a:pt x="1683" y="3564"/>
                  </a:lnTo>
                  <a:lnTo>
                    <a:pt x="1585" y="3558"/>
                  </a:lnTo>
                  <a:lnTo>
                    <a:pt x="1490" y="3550"/>
                  </a:lnTo>
                  <a:lnTo>
                    <a:pt x="1396" y="3538"/>
                  </a:lnTo>
                  <a:lnTo>
                    <a:pt x="1307" y="3522"/>
                  </a:lnTo>
                  <a:lnTo>
                    <a:pt x="1220" y="3504"/>
                  </a:lnTo>
                  <a:lnTo>
                    <a:pt x="1136" y="3482"/>
                  </a:lnTo>
                  <a:lnTo>
                    <a:pt x="1055" y="3458"/>
                  </a:lnTo>
                  <a:lnTo>
                    <a:pt x="979" y="3432"/>
                  </a:lnTo>
                  <a:lnTo>
                    <a:pt x="905" y="3402"/>
                  </a:lnTo>
                  <a:lnTo>
                    <a:pt x="838" y="3370"/>
                  </a:lnTo>
                  <a:lnTo>
                    <a:pt x="773" y="3336"/>
                  </a:lnTo>
                  <a:lnTo>
                    <a:pt x="715" y="3300"/>
                  </a:lnTo>
                  <a:lnTo>
                    <a:pt x="661" y="3262"/>
                  </a:lnTo>
                  <a:lnTo>
                    <a:pt x="613" y="3221"/>
                  </a:lnTo>
                  <a:lnTo>
                    <a:pt x="571" y="3179"/>
                  </a:lnTo>
                  <a:lnTo>
                    <a:pt x="533" y="3135"/>
                  </a:lnTo>
                  <a:lnTo>
                    <a:pt x="503" y="3090"/>
                  </a:lnTo>
                  <a:lnTo>
                    <a:pt x="478" y="3043"/>
                  </a:lnTo>
                  <a:lnTo>
                    <a:pt x="460" y="2997"/>
                  </a:lnTo>
                  <a:lnTo>
                    <a:pt x="449" y="2947"/>
                  </a:lnTo>
                  <a:lnTo>
                    <a:pt x="446" y="2897"/>
                  </a:lnTo>
                  <a:lnTo>
                    <a:pt x="446" y="2675"/>
                  </a:lnTo>
                  <a:lnTo>
                    <a:pt x="449" y="2628"/>
                  </a:lnTo>
                  <a:lnTo>
                    <a:pt x="459" y="2582"/>
                  </a:lnTo>
                  <a:lnTo>
                    <a:pt x="475" y="2537"/>
                  </a:lnTo>
                  <a:lnTo>
                    <a:pt x="496" y="2494"/>
                  </a:lnTo>
                  <a:lnTo>
                    <a:pt x="524" y="2451"/>
                  </a:lnTo>
                  <a:lnTo>
                    <a:pt x="496" y="2410"/>
                  </a:lnTo>
                  <a:lnTo>
                    <a:pt x="475" y="2366"/>
                  </a:lnTo>
                  <a:lnTo>
                    <a:pt x="459" y="2321"/>
                  </a:lnTo>
                  <a:lnTo>
                    <a:pt x="449" y="2275"/>
                  </a:lnTo>
                  <a:lnTo>
                    <a:pt x="446" y="2229"/>
                  </a:lnTo>
                  <a:lnTo>
                    <a:pt x="446" y="2006"/>
                  </a:lnTo>
                  <a:lnTo>
                    <a:pt x="448" y="1967"/>
                  </a:lnTo>
                  <a:lnTo>
                    <a:pt x="456" y="1927"/>
                  </a:lnTo>
                  <a:lnTo>
                    <a:pt x="467" y="1889"/>
                  </a:lnTo>
                  <a:lnTo>
                    <a:pt x="483" y="1851"/>
                  </a:lnTo>
                  <a:lnTo>
                    <a:pt x="417" y="1822"/>
                  </a:lnTo>
                  <a:lnTo>
                    <a:pt x="355" y="1790"/>
                  </a:lnTo>
                  <a:lnTo>
                    <a:pt x="297" y="1757"/>
                  </a:lnTo>
                  <a:lnTo>
                    <a:pt x="243" y="1721"/>
                  </a:lnTo>
                  <a:lnTo>
                    <a:pt x="195" y="1684"/>
                  </a:lnTo>
                  <a:lnTo>
                    <a:pt x="151" y="1646"/>
                  </a:lnTo>
                  <a:lnTo>
                    <a:pt x="112" y="1606"/>
                  </a:lnTo>
                  <a:lnTo>
                    <a:pt x="79" y="1564"/>
                  </a:lnTo>
                  <a:lnTo>
                    <a:pt x="51" y="1521"/>
                  </a:lnTo>
                  <a:lnTo>
                    <a:pt x="29" y="1476"/>
                  </a:lnTo>
                  <a:lnTo>
                    <a:pt x="13" y="1431"/>
                  </a:lnTo>
                  <a:lnTo>
                    <a:pt x="3" y="1384"/>
                  </a:lnTo>
                  <a:lnTo>
                    <a:pt x="0" y="1337"/>
                  </a:lnTo>
                  <a:lnTo>
                    <a:pt x="0" y="1115"/>
                  </a:lnTo>
                  <a:lnTo>
                    <a:pt x="3" y="1065"/>
                  </a:lnTo>
                  <a:lnTo>
                    <a:pt x="14" y="1017"/>
                  </a:lnTo>
                  <a:lnTo>
                    <a:pt x="32" y="970"/>
                  </a:lnTo>
                  <a:lnTo>
                    <a:pt x="56" y="924"/>
                  </a:lnTo>
                  <a:lnTo>
                    <a:pt x="86" y="879"/>
                  </a:lnTo>
                  <a:lnTo>
                    <a:pt x="122" y="835"/>
                  </a:lnTo>
                  <a:lnTo>
                    <a:pt x="164" y="794"/>
                  </a:lnTo>
                  <a:lnTo>
                    <a:pt x="212" y="755"/>
                  </a:lnTo>
                  <a:lnTo>
                    <a:pt x="264" y="717"/>
                  </a:lnTo>
                  <a:lnTo>
                    <a:pt x="322" y="681"/>
                  </a:lnTo>
                  <a:lnTo>
                    <a:pt x="384" y="647"/>
                  </a:lnTo>
                  <a:lnTo>
                    <a:pt x="451" y="615"/>
                  </a:lnTo>
                  <a:lnTo>
                    <a:pt x="460" y="570"/>
                  </a:lnTo>
                  <a:lnTo>
                    <a:pt x="478" y="522"/>
                  </a:lnTo>
                  <a:lnTo>
                    <a:pt x="503" y="475"/>
                  </a:lnTo>
                  <a:lnTo>
                    <a:pt x="533" y="431"/>
                  </a:lnTo>
                  <a:lnTo>
                    <a:pt x="571" y="387"/>
                  </a:lnTo>
                  <a:lnTo>
                    <a:pt x="613" y="345"/>
                  </a:lnTo>
                  <a:lnTo>
                    <a:pt x="661" y="304"/>
                  </a:lnTo>
                  <a:lnTo>
                    <a:pt x="715" y="266"/>
                  </a:lnTo>
                  <a:lnTo>
                    <a:pt x="773" y="230"/>
                  </a:lnTo>
                  <a:lnTo>
                    <a:pt x="838" y="196"/>
                  </a:lnTo>
                  <a:lnTo>
                    <a:pt x="905" y="165"/>
                  </a:lnTo>
                  <a:lnTo>
                    <a:pt x="979" y="135"/>
                  </a:lnTo>
                  <a:lnTo>
                    <a:pt x="1055" y="108"/>
                  </a:lnTo>
                  <a:lnTo>
                    <a:pt x="1136" y="84"/>
                  </a:lnTo>
                  <a:lnTo>
                    <a:pt x="1220" y="62"/>
                  </a:lnTo>
                  <a:lnTo>
                    <a:pt x="1307" y="43"/>
                  </a:lnTo>
                  <a:lnTo>
                    <a:pt x="1396" y="28"/>
                  </a:lnTo>
                  <a:lnTo>
                    <a:pt x="1490" y="16"/>
                  </a:lnTo>
                  <a:lnTo>
                    <a:pt x="1585" y="7"/>
                  </a:lnTo>
                  <a:lnTo>
                    <a:pt x="1683" y="2"/>
                  </a:lnTo>
                  <a:lnTo>
                    <a:pt x="1783" y="0"/>
                  </a:lnTo>
                  <a:close/>
                </a:path>
              </a:pathLst>
            </a:custGeom>
            <a:solidFill>
              <a:srgbClr val="00B05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TextBox 69">
              <a:extLst>
                <a:ext uri="{FF2B5EF4-FFF2-40B4-BE49-F238E27FC236}">
                  <a16:creationId xmlns:a16="http://schemas.microsoft.com/office/drawing/2014/main" id="{77F9705A-02AB-5D61-EA7D-C54DB7A2745F}"/>
                </a:ext>
              </a:extLst>
            </p:cNvPr>
            <p:cNvSpPr txBox="1"/>
            <p:nvPr/>
          </p:nvSpPr>
          <p:spPr>
            <a:xfrm>
              <a:off x="1259579" y="1247758"/>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Clear &amp;</a:t>
              </a:r>
              <a:r>
                <a:rPr lang="en-US" sz="1450" dirty="0">
                  <a:solidFill>
                    <a:schemeClr val="tx2">
                      <a:lumMod val="60000"/>
                      <a:lumOff val="40000"/>
                    </a:schemeClr>
                  </a:solidFill>
                  <a:latin typeface="Roboto" pitchFamily="2" charset="0"/>
                  <a:ea typeface="Roboto" pitchFamily="2" charset="0"/>
                  <a:cs typeface="Open Sans Condensed" pitchFamily="34" charset="0"/>
                </a:rPr>
                <a:t> Concise</a:t>
              </a:r>
            </a:p>
          </p:txBody>
        </p:sp>
        <p:sp>
          <p:nvSpPr>
            <p:cNvPr id="71" name="Rectangle 70">
              <a:extLst>
                <a:ext uri="{FF2B5EF4-FFF2-40B4-BE49-F238E27FC236}">
                  <a16:creationId xmlns:a16="http://schemas.microsoft.com/office/drawing/2014/main" id="{F3F8600F-7C16-F825-8C28-30D6919749C2}"/>
                </a:ext>
              </a:extLst>
            </p:cNvPr>
            <p:cNvSpPr/>
            <p:nvPr/>
          </p:nvSpPr>
          <p:spPr>
            <a:xfrm>
              <a:off x="3283840" y="971550"/>
              <a:ext cx="2613498" cy="882438"/>
            </a:xfrm>
            <a:prstGeom prst="rect">
              <a:avLst/>
            </a:prstGeom>
            <a:gradFill flip="none" rotWithShape="1">
              <a:gsLst>
                <a:gs pos="0">
                  <a:schemeClr val="bg1">
                    <a:lumMod val="95000"/>
                  </a:schemeClr>
                </a:gs>
                <a:gs pos="100000">
                  <a:schemeClr val="bg1"/>
                </a:gs>
              </a:gsLst>
              <a:lin ang="16200000" scaled="1"/>
              <a:tileRect/>
            </a:gra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47">
              <a:extLst>
                <a:ext uri="{FF2B5EF4-FFF2-40B4-BE49-F238E27FC236}">
                  <a16:creationId xmlns:a16="http://schemas.microsoft.com/office/drawing/2014/main" id="{32BC4137-855C-9446-4C22-43BFFA0F99B2}"/>
                </a:ext>
              </a:extLst>
            </p:cNvPr>
            <p:cNvSpPr>
              <a:spLocks noEditPoints="1"/>
            </p:cNvSpPr>
            <p:nvPr/>
          </p:nvSpPr>
          <p:spPr bwMode="auto">
            <a:xfrm>
              <a:off x="3534931" y="1230861"/>
              <a:ext cx="390508" cy="363816"/>
            </a:xfrm>
            <a:custGeom>
              <a:avLst/>
              <a:gdLst>
                <a:gd name="T0" fmla="*/ 216 w 395"/>
                <a:gd name="T1" fmla="*/ 338 h 368"/>
                <a:gd name="T2" fmla="*/ 301 w 395"/>
                <a:gd name="T3" fmla="*/ 285 h 368"/>
                <a:gd name="T4" fmla="*/ 340 w 395"/>
                <a:gd name="T5" fmla="*/ 323 h 368"/>
                <a:gd name="T6" fmla="*/ 338 w 395"/>
                <a:gd name="T7" fmla="*/ 338 h 368"/>
                <a:gd name="T8" fmla="*/ 326 w 395"/>
                <a:gd name="T9" fmla="*/ 342 h 368"/>
                <a:gd name="T10" fmla="*/ 287 w 395"/>
                <a:gd name="T11" fmla="*/ 304 h 368"/>
                <a:gd name="T12" fmla="*/ 287 w 395"/>
                <a:gd name="T13" fmla="*/ 292 h 368"/>
                <a:gd name="T14" fmla="*/ 297 w 395"/>
                <a:gd name="T15" fmla="*/ 285 h 368"/>
                <a:gd name="T16" fmla="*/ 107 w 395"/>
                <a:gd name="T17" fmla="*/ 289 h 368"/>
                <a:gd name="T18" fmla="*/ 111 w 395"/>
                <a:gd name="T19" fmla="*/ 301 h 368"/>
                <a:gd name="T20" fmla="*/ 73 w 395"/>
                <a:gd name="T21" fmla="*/ 340 h 368"/>
                <a:gd name="T22" fmla="*/ 60 w 395"/>
                <a:gd name="T23" fmla="*/ 340 h 368"/>
                <a:gd name="T24" fmla="*/ 55 w 395"/>
                <a:gd name="T25" fmla="*/ 327 h 368"/>
                <a:gd name="T26" fmla="*/ 93 w 395"/>
                <a:gd name="T27" fmla="*/ 287 h 368"/>
                <a:gd name="T28" fmla="*/ 384 w 395"/>
                <a:gd name="T29" fmla="*/ 186 h 368"/>
                <a:gd name="T30" fmla="*/ 395 w 395"/>
                <a:gd name="T31" fmla="*/ 199 h 368"/>
                <a:gd name="T32" fmla="*/ 384 w 395"/>
                <a:gd name="T33" fmla="*/ 211 h 368"/>
                <a:gd name="T34" fmla="*/ 327 w 395"/>
                <a:gd name="T35" fmla="*/ 203 h 368"/>
                <a:gd name="T36" fmla="*/ 334 w 395"/>
                <a:gd name="T37" fmla="*/ 187 h 368"/>
                <a:gd name="T38" fmla="*/ 63 w 395"/>
                <a:gd name="T39" fmla="*/ 187 h 368"/>
                <a:gd name="T40" fmla="*/ 69 w 395"/>
                <a:gd name="T41" fmla="*/ 203 h 368"/>
                <a:gd name="T42" fmla="*/ 13 w 395"/>
                <a:gd name="T43" fmla="*/ 211 h 368"/>
                <a:gd name="T44" fmla="*/ 0 w 395"/>
                <a:gd name="T45" fmla="*/ 199 h 368"/>
                <a:gd name="T46" fmla="*/ 13 w 395"/>
                <a:gd name="T47" fmla="*/ 186 h 368"/>
                <a:gd name="T48" fmla="*/ 145 w 395"/>
                <a:gd name="T49" fmla="*/ 158 h 368"/>
                <a:gd name="T50" fmla="*/ 145 w 395"/>
                <a:gd name="T51" fmla="*/ 244 h 368"/>
                <a:gd name="T52" fmla="*/ 181 w 395"/>
                <a:gd name="T53" fmla="*/ 284 h 368"/>
                <a:gd name="T54" fmla="*/ 181 w 395"/>
                <a:gd name="T55" fmla="*/ 305 h 368"/>
                <a:gd name="T56" fmla="*/ 215 w 395"/>
                <a:gd name="T57" fmla="*/ 288 h 368"/>
                <a:gd name="T58" fmla="*/ 238 w 395"/>
                <a:gd name="T59" fmla="*/ 263 h 368"/>
                <a:gd name="T60" fmla="*/ 262 w 395"/>
                <a:gd name="T61" fmla="*/ 177 h 368"/>
                <a:gd name="T62" fmla="*/ 199 w 395"/>
                <a:gd name="T63" fmla="*/ 132 h 368"/>
                <a:gd name="T64" fmla="*/ 263 w 395"/>
                <a:gd name="T65" fmla="*/ 133 h 368"/>
                <a:gd name="T66" fmla="*/ 285 w 395"/>
                <a:gd name="T67" fmla="*/ 225 h 368"/>
                <a:gd name="T68" fmla="*/ 241 w 395"/>
                <a:gd name="T69" fmla="*/ 347 h 368"/>
                <a:gd name="T70" fmla="*/ 232 w 395"/>
                <a:gd name="T71" fmla="*/ 360 h 368"/>
                <a:gd name="T72" fmla="*/ 166 w 395"/>
                <a:gd name="T73" fmla="*/ 360 h 368"/>
                <a:gd name="T74" fmla="*/ 157 w 395"/>
                <a:gd name="T75" fmla="*/ 347 h 368"/>
                <a:gd name="T76" fmla="*/ 111 w 395"/>
                <a:gd name="T77" fmla="*/ 225 h 368"/>
                <a:gd name="T78" fmla="*/ 133 w 395"/>
                <a:gd name="T79" fmla="*/ 133 h 368"/>
                <a:gd name="T80" fmla="*/ 329 w 395"/>
                <a:gd name="T81" fmla="*/ 55 h 368"/>
                <a:gd name="T82" fmla="*/ 340 w 395"/>
                <a:gd name="T83" fmla="*/ 61 h 368"/>
                <a:gd name="T84" fmla="*/ 340 w 395"/>
                <a:gd name="T85" fmla="*/ 73 h 368"/>
                <a:gd name="T86" fmla="*/ 301 w 395"/>
                <a:gd name="T87" fmla="*/ 111 h 368"/>
                <a:gd name="T88" fmla="*/ 288 w 395"/>
                <a:gd name="T89" fmla="*/ 107 h 368"/>
                <a:gd name="T90" fmla="*/ 285 w 395"/>
                <a:gd name="T91" fmla="*/ 95 h 368"/>
                <a:gd name="T92" fmla="*/ 323 w 395"/>
                <a:gd name="T93" fmla="*/ 56 h 368"/>
                <a:gd name="T94" fmla="*/ 71 w 395"/>
                <a:gd name="T95" fmla="*/ 55 h 368"/>
                <a:gd name="T96" fmla="*/ 110 w 395"/>
                <a:gd name="T97" fmla="*/ 93 h 368"/>
                <a:gd name="T98" fmla="*/ 107 w 395"/>
                <a:gd name="T99" fmla="*/ 107 h 368"/>
                <a:gd name="T100" fmla="*/ 96 w 395"/>
                <a:gd name="T101" fmla="*/ 111 h 368"/>
                <a:gd name="T102" fmla="*/ 56 w 395"/>
                <a:gd name="T103" fmla="*/ 73 h 368"/>
                <a:gd name="T104" fmla="*/ 56 w 395"/>
                <a:gd name="T105" fmla="*/ 61 h 368"/>
                <a:gd name="T106" fmla="*/ 67 w 395"/>
                <a:gd name="T107" fmla="*/ 55 h 368"/>
                <a:gd name="T108" fmla="*/ 209 w 395"/>
                <a:gd name="T109" fmla="*/ 8 h 368"/>
                <a:gd name="T110" fmla="*/ 207 w 395"/>
                <a:gd name="T111" fmla="*/ 67 h 368"/>
                <a:gd name="T112" fmla="*/ 188 w 395"/>
                <a:gd name="T113" fmla="*/ 67 h 368"/>
                <a:gd name="T114" fmla="*/ 186 w 395"/>
                <a:gd name="T115" fmla="*/ 8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5" h="368">
                  <a:moveTo>
                    <a:pt x="181" y="323"/>
                  </a:moveTo>
                  <a:lnTo>
                    <a:pt x="181" y="338"/>
                  </a:lnTo>
                  <a:lnTo>
                    <a:pt x="199" y="343"/>
                  </a:lnTo>
                  <a:lnTo>
                    <a:pt x="216" y="338"/>
                  </a:lnTo>
                  <a:lnTo>
                    <a:pt x="216" y="323"/>
                  </a:lnTo>
                  <a:lnTo>
                    <a:pt x="181" y="323"/>
                  </a:lnTo>
                  <a:close/>
                  <a:moveTo>
                    <a:pt x="297" y="285"/>
                  </a:moveTo>
                  <a:lnTo>
                    <a:pt x="301" y="285"/>
                  </a:lnTo>
                  <a:lnTo>
                    <a:pt x="304" y="287"/>
                  </a:lnTo>
                  <a:lnTo>
                    <a:pt x="306" y="289"/>
                  </a:lnTo>
                  <a:lnTo>
                    <a:pt x="338" y="321"/>
                  </a:lnTo>
                  <a:lnTo>
                    <a:pt x="340" y="323"/>
                  </a:lnTo>
                  <a:lnTo>
                    <a:pt x="342" y="327"/>
                  </a:lnTo>
                  <a:lnTo>
                    <a:pt x="342" y="331"/>
                  </a:lnTo>
                  <a:lnTo>
                    <a:pt x="340" y="335"/>
                  </a:lnTo>
                  <a:lnTo>
                    <a:pt x="338" y="338"/>
                  </a:lnTo>
                  <a:lnTo>
                    <a:pt x="335" y="340"/>
                  </a:lnTo>
                  <a:lnTo>
                    <a:pt x="332" y="342"/>
                  </a:lnTo>
                  <a:lnTo>
                    <a:pt x="329" y="342"/>
                  </a:lnTo>
                  <a:lnTo>
                    <a:pt x="326" y="342"/>
                  </a:lnTo>
                  <a:lnTo>
                    <a:pt x="323" y="340"/>
                  </a:lnTo>
                  <a:lnTo>
                    <a:pt x="321" y="338"/>
                  </a:lnTo>
                  <a:lnTo>
                    <a:pt x="288" y="306"/>
                  </a:lnTo>
                  <a:lnTo>
                    <a:pt x="287" y="304"/>
                  </a:lnTo>
                  <a:lnTo>
                    <a:pt x="285" y="301"/>
                  </a:lnTo>
                  <a:lnTo>
                    <a:pt x="285" y="297"/>
                  </a:lnTo>
                  <a:lnTo>
                    <a:pt x="285" y="295"/>
                  </a:lnTo>
                  <a:lnTo>
                    <a:pt x="287" y="292"/>
                  </a:lnTo>
                  <a:lnTo>
                    <a:pt x="288" y="289"/>
                  </a:lnTo>
                  <a:lnTo>
                    <a:pt x="291" y="287"/>
                  </a:lnTo>
                  <a:lnTo>
                    <a:pt x="294" y="285"/>
                  </a:lnTo>
                  <a:lnTo>
                    <a:pt x="297" y="285"/>
                  </a:lnTo>
                  <a:close/>
                  <a:moveTo>
                    <a:pt x="98" y="285"/>
                  </a:moveTo>
                  <a:lnTo>
                    <a:pt x="102" y="285"/>
                  </a:lnTo>
                  <a:lnTo>
                    <a:pt x="105" y="287"/>
                  </a:lnTo>
                  <a:lnTo>
                    <a:pt x="107" y="289"/>
                  </a:lnTo>
                  <a:lnTo>
                    <a:pt x="110" y="292"/>
                  </a:lnTo>
                  <a:lnTo>
                    <a:pt x="111" y="295"/>
                  </a:lnTo>
                  <a:lnTo>
                    <a:pt x="111" y="297"/>
                  </a:lnTo>
                  <a:lnTo>
                    <a:pt x="111" y="301"/>
                  </a:lnTo>
                  <a:lnTo>
                    <a:pt x="110" y="304"/>
                  </a:lnTo>
                  <a:lnTo>
                    <a:pt x="107" y="306"/>
                  </a:lnTo>
                  <a:lnTo>
                    <a:pt x="76" y="338"/>
                  </a:lnTo>
                  <a:lnTo>
                    <a:pt x="73" y="340"/>
                  </a:lnTo>
                  <a:lnTo>
                    <a:pt x="71" y="342"/>
                  </a:lnTo>
                  <a:lnTo>
                    <a:pt x="67" y="342"/>
                  </a:lnTo>
                  <a:lnTo>
                    <a:pt x="64" y="342"/>
                  </a:lnTo>
                  <a:lnTo>
                    <a:pt x="60" y="340"/>
                  </a:lnTo>
                  <a:lnTo>
                    <a:pt x="58" y="338"/>
                  </a:lnTo>
                  <a:lnTo>
                    <a:pt x="56" y="335"/>
                  </a:lnTo>
                  <a:lnTo>
                    <a:pt x="55" y="331"/>
                  </a:lnTo>
                  <a:lnTo>
                    <a:pt x="55" y="327"/>
                  </a:lnTo>
                  <a:lnTo>
                    <a:pt x="56" y="323"/>
                  </a:lnTo>
                  <a:lnTo>
                    <a:pt x="58" y="321"/>
                  </a:lnTo>
                  <a:lnTo>
                    <a:pt x="90" y="289"/>
                  </a:lnTo>
                  <a:lnTo>
                    <a:pt x="93" y="287"/>
                  </a:lnTo>
                  <a:lnTo>
                    <a:pt x="96" y="285"/>
                  </a:lnTo>
                  <a:lnTo>
                    <a:pt x="98" y="285"/>
                  </a:lnTo>
                  <a:close/>
                  <a:moveTo>
                    <a:pt x="338" y="186"/>
                  </a:moveTo>
                  <a:lnTo>
                    <a:pt x="384" y="186"/>
                  </a:lnTo>
                  <a:lnTo>
                    <a:pt x="387" y="187"/>
                  </a:lnTo>
                  <a:lnTo>
                    <a:pt x="391" y="190"/>
                  </a:lnTo>
                  <a:lnTo>
                    <a:pt x="395" y="194"/>
                  </a:lnTo>
                  <a:lnTo>
                    <a:pt x="395" y="199"/>
                  </a:lnTo>
                  <a:lnTo>
                    <a:pt x="395" y="203"/>
                  </a:lnTo>
                  <a:lnTo>
                    <a:pt x="391" y="207"/>
                  </a:lnTo>
                  <a:lnTo>
                    <a:pt x="387" y="209"/>
                  </a:lnTo>
                  <a:lnTo>
                    <a:pt x="384" y="211"/>
                  </a:lnTo>
                  <a:lnTo>
                    <a:pt x="338" y="211"/>
                  </a:lnTo>
                  <a:lnTo>
                    <a:pt x="334" y="209"/>
                  </a:lnTo>
                  <a:lnTo>
                    <a:pt x="330" y="207"/>
                  </a:lnTo>
                  <a:lnTo>
                    <a:pt x="327" y="203"/>
                  </a:lnTo>
                  <a:lnTo>
                    <a:pt x="326" y="199"/>
                  </a:lnTo>
                  <a:lnTo>
                    <a:pt x="327" y="194"/>
                  </a:lnTo>
                  <a:lnTo>
                    <a:pt x="330" y="190"/>
                  </a:lnTo>
                  <a:lnTo>
                    <a:pt x="334" y="187"/>
                  </a:lnTo>
                  <a:lnTo>
                    <a:pt x="338" y="186"/>
                  </a:lnTo>
                  <a:close/>
                  <a:moveTo>
                    <a:pt x="13" y="186"/>
                  </a:moveTo>
                  <a:lnTo>
                    <a:pt x="58" y="186"/>
                  </a:lnTo>
                  <a:lnTo>
                    <a:pt x="63" y="187"/>
                  </a:lnTo>
                  <a:lnTo>
                    <a:pt x="67" y="190"/>
                  </a:lnTo>
                  <a:lnTo>
                    <a:pt x="69" y="194"/>
                  </a:lnTo>
                  <a:lnTo>
                    <a:pt x="69" y="199"/>
                  </a:lnTo>
                  <a:lnTo>
                    <a:pt x="69" y="203"/>
                  </a:lnTo>
                  <a:lnTo>
                    <a:pt x="67" y="207"/>
                  </a:lnTo>
                  <a:lnTo>
                    <a:pt x="63" y="209"/>
                  </a:lnTo>
                  <a:lnTo>
                    <a:pt x="58" y="211"/>
                  </a:lnTo>
                  <a:lnTo>
                    <a:pt x="13" y="211"/>
                  </a:lnTo>
                  <a:lnTo>
                    <a:pt x="8" y="209"/>
                  </a:lnTo>
                  <a:lnTo>
                    <a:pt x="4" y="207"/>
                  </a:lnTo>
                  <a:lnTo>
                    <a:pt x="1" y="203"/>
                  </a:lnTo>
                  <a:lnTo>
                    <a:pt x="0" y="199"/>
                  </a:lnTo>
                  <a:lnTo>
                    <a:pt x="1" y="194"/>
                  </a:lnTo>
                  <a:lnTo>
                    <a:pt x="4" y="190"/>
                  </a:lnTo>
                  <a:lnTo>
                    <a:pt x="8" y="187"/>
                  </a:lnTo>
                  <a:lnTo>
                    <a:pt x="13" y="186"/>
                  </a:lnTo>
                  <a:close/>
                  <a:moveTo>
                    <a:pt x="199" y="132"/>
                  </a:moveTo>
                  <a:lnTo>
                    <a:pt x="178" y="135"/>
                  </a:lnTo>
                  <a:lnTo>
                    <a:pt x="160" y="144"/>
                  </a:lnTo>
                  <a:lnTo>
                    <a:pt x="145" y="158"/>
                  </a:lnTo>
                  <a:lnTo>
                    <a:pt x="135" y="177"/>
                  </a:lnTo>
                  <a:lnTo>
                    <a:pt x="132" y="198"/>
                  </a:lnTo>
                  <a:lnTo>
                    <a:pt x="135" y="221"/>
                  </a:lnTo>
                  <a:lnTo>
                    <a:pt x="145" y="244"/>
                  </a:lnTo>
                  <a:lnTo>
                    <a:pt x="158" y="263"/>
                  </a:lnTo>
                  <a:lnTo>
                    <a:pt x="175" y="278"/>
                  </a:lnTo>
                  <a:lnTo>
                    <a:pt x="179" y="280"/>
                  </a:lnTo>
                  <a:lnTo>
                    <a:pt x="181" y="284"/>
                  </a:lnTo>
                  <a:lnTo>
                    <a:pt x="182" y="288"/>
                  </a:lnTo>
                  <a:lnTo>
                    <a:pt x="182" y="292"/>
                  </a:lnTo>
                  <a:lnTo>
                    <a:pt x="181" y="293"/>
                  </a:lnTo>
                  <a:lnTo>
                    <a:pt x="181" y="305"/>
                  </a:lnTo>
                  <a:lnTo>
                    <a:pt x="216" y="305"/>
                  </a:lnTo>
                  <a:lnTo>
                    <a:pt x="216" y="293"/>
                  </a:lnTo>
                  <a:lnTo>
                    <a:pt x="215" y="292"/>
                  </a:lnTo>
                  <a:lnTo>
                    <a:pt x="215" y="288"/>
                  </a:lnTo>
                  <a:lnTo>
                    <a:pt x="216" y="284"/>
                  </a:lnTo>
                  <a:lnTo>
                    <a:pt x="217" y="280"/>
                  </a:lnTo>
                  <a:lnTo>
                    <a:pt x="221" y="278"/>
                  </a:lnTo>
                  <a:lnTo>
                    <a:pt x="238" y="263"/>
                  </a:lnTo>
                  <a:lnTo>
                    <a:pt x="253" y="244"/>
                  </a:lnTo>
                  <a:lnTo>
                    <a:pt x="262" y="221"/>
                  </a:lnTo>
                  <a:lnTo>
                    <a:pt x="264" y="198"/>
                  </a:lnTo>
                  <a:lnTo>
                    <a:pt x="262" y="177"/>
                  </a:lnTo>
                  <a:lnTo>
                    <a:pt x="253" y="158"/>
                  </a:lnTo>
                  <a:lnTo>
                    <a:pt x="238" y="144"/>
                  </a:lnTo>
                  <a:lnTo>
                    <a:pt x="220" y="135"/>
                  </a:lnTo>
                  <a:lnTo>
                    <a:pt x="199" y="132"/>
                  </a:lnTo>
                  <a:close/>
                  <a:moveTo>
                    <a:pt x="199" y="107"/>
                  </a:moveTo>
                  <a:lnTo>
                    <a:pt x="222" y="110"/>
                  </a:lnTo>
                  <a:lnTo>
                    <a:pt x="245" y="119"/>
                  </a:lnTo>
                  <a:lnTo>
                    <a:pt x="263" y="133"/>
                  </a:lnTo>
                  <a:lnTo>
                    <a:pt x="277" y="152"/>
                  </a:lnTo>
                  <a:lnTo>
                    <a:pt x="287" y="174"/>
                  </a:lnTo>
                  <a:lnTo>
                    <a:pt x="289" y="198"/>
                  </a:lnTo>
                  <a:lnTo>
                    <a:pt x="285" y="225"/>
                  </a:lnTo>
                  <a:lnTo>
                    <a:pt x="276" y="253"/>
                  </a:lnTo>
                  <a:lnTo>
                    <a:pt x="260" y="276"/>
                  </a:lnTo>
                  <a:lnTo>
                    <a:pt x="241" y="295"/>
                  </a:lnTo>
                  <a:lnTo>
                    <a:pt x="241" y="347"/>
                  </a:lnTo>
                  <a:lnTo>
                    <a:pt x="240" y="352"/>
                  </a:lnTo>
                  <a:lnTo>
                    <a:pt x="238" y="355"/>
                  </a:lnTo>
                  <a:lnTo>
                    <a:pt x="234" y="358"/>
                  </a:lnTo>
                  <a:lnTo>
                    <a:pt x="232" y="360"/>
                  </a:lnTo>
                  <a:lnTo>
                    <a:pt x="202" y="367"/>
                  </a:lnTo>
                  <a:lnTo>
                    <a:pt x="199" y="368"/>
                  </a:lnTo>
                  <a:lnTo>
                    <a:pt x="195" y="367"/>
                  </a:lnTo>
                  <a:lnTo>
                    <a:pt x="166" y="360"/>
                  </a:lnTo>
                  <a:lnTo>
                    <a:pt x="162" y="358"/>
                  </a:lnTo>
                  <a:lnTo>
                    <a:pt x="160" y="355"/>
                  </a:lnTo>
                  <a:lnTo>
                    <a:pt x="157" y="352"/>
                  </a:lnTo>
                  <a:lnTo>
                    <a:pt x="157" y="347"/>
                  </a:lnTo>
                  <a:lnTo>
                    <a:pt x="157" y="295"/>
                  </a:lnTo>
                  <a:lnTo>
                    <a:pt x="137" y="276"/>
                  </a:lnTo>
                  <a:lnTo>
                    <a:pt x="122" y="253"/>
                  </a:lnTo>
                  <a:lnTo>
                    <a:pt x="111" y="225"/>
                  </a:lnTo>
                  <a:lnTo>
                    <a:pt x="107" y="198"/>
                  </a:lnTo>
                  <a:lnTo>
                    <a:pt x="111" y="174"/>
                  </a:lnTo>
                  <a:lnTo>
                    <a:pt x="120" y="152"/>
                  </a:lnTo>
                  <a:lnTo>
                    <a:pt x="133" y="133"/>
                  </a:lnTo>
                  <a:lnTo>
                    <a:pt x="153" y="119"/>
                  </a:lnTo>
                  <a:lnTo>
                    <a:pt x="174" y="110"/>
                  </a:lnTo>
                  <a:lnTo>
                    <a:pt x="199" y="107"/>
                  </a:lnTo>
                  <a:close/>
                  <a:moveTo>
                    <a:pt x="329" y="55"/>
                  </a:moveTo>
                  <a:lnTo>
                    <a:pt x="332" y="55"/>
                  </a:lnTo>
                  <a:lnTo>
                    <a:pt x="335" y="56"/>
                  </a:lnTo>
                  <a:lnTo>
                    <a:pt x="338" y="59"/>
                  </a:lnTo>
                  <a:lnTo>
                    <a:pt x="340" y="61"/>
                  </a:lnTo>
                  <a:lnTo>
                    <a:pt x="342" y="64"/>
                  </a:lnTo>
                  <a:lnTo>
                    <a:pt x="342" y="67"/>
                  </a:lnTo>
                  <a:lnTo>
                    <a:pt x="342" y="71"/>
                  </a:lnTo>
                  <a:lnTo>
                    <a:pt x="340" y="73"/>
                  </a:lnTo>
                  <a:lnTo>
                    <a:pt x="338" y="76"/>
                  </a:lnTo>
                  <a:lnTo>
                    <a:pt x="306" y="107"/>
                  </a:lnTo>
                  <a:lnTo>
                    <a:pt x="304" y="110"/>
                  </a:lnTo>
                  <a:lnTo>
                    <a:pt x="301" y="111"/>
                  </a:lnTo>
                  <a:lnTo>
                    <a:pt x="297" y="111"/>
                  </a:lnTo>
                  <a:lnTo>
                    <a:pt x="294" y="111"/>
                  </a:lnTo>
                  <a:lnTo>
                    <a:pt x="291" y="110"/>
                  </a:lnTo>
                  <a:lnTo>
                    <a:pt x="288" y="107"/>
                  </a:lnTo>
                  <a:lnTo>
                    <a:pt x="287" y="105"/>
                  </a:lnTo>
                  <a:lnTo>
                    <a:pt x="285" y="102"/>
                  </a:lnTo>
                  <a:lnTo>
                    <a:pt x="285" y="99"/>
                  </a:lnTo>
                  <a:lnTo>
                    <a:pt x="285" y="95"/>
                  </a:lnTo>
                  <a:lnTo>
                    <a:pt x="287" y="93"/>
                  </a:lnTo>
                  <a:lnTo>
                    <a:pt x="288" y="90"/>
                  </a:lnTo>
                  <a:lnTo>
                    <a:pt x="321" y="59"/>
                  </a:lnTo>
                  <a:lnTo>
                    <a:pt x="323" y="56"/>
                  </a:lnTo>
                  <a:lnTo>
                    <a:pt x="326" y="55"/>
                  </a:lnTo>
                  <a:lnTo>
                    <a:pt x="329" y="55"/>
                  </a:lnTo>
                  <a:close/>
                  <a:moveTo>
                    <a:pt x="67" y="55"/>
                  </a:moveTo>
                  <a:lnTo>
                    <a:pt x="71" y="55"/>
                  </a:lnTo>
                  <a:lnTo>
                    <a:pt x="73" y="56"/>
                  </a:lnTo>
                  <a:lnTo>
                    <a:pt x="76" y="59"/>
                  </a:lnTo>
                  <a:lnTo>
                    <a:pt x="107" y="90"/>
                  </a:lnTo>
                  <a:lnTo>
                    <a:pt x="110" y="93"/>
                  </a:lnTo>
                  <a:lnTo>
                    <a:pt x="111" y="97"/>
                  </a:lnTo>
                  <a:lnTo>
                    <a:pt x="111" y="101"/>
                  </a:lnTo>
                  <a:lnTo>
                    <a:pt x="110" y="105"/>
                  </a:lnTo>
                  <a:lnTo>
                    <a:pt x="107" y="107"/>
                  </a:lnTo>
                  <a:lnTo>
                    <a:pt x="105" y="110"/>
                  </a:lnTo>
                  <a:lnTo>
                    <a:pt x="102" y="111"/>
                  </a:lnTo>
                  <a:lnTo>
                    <a:pt x="98" y="111"/>
                  </a:lnTo>
                  <a:lnTo>
                    <a:pt x="96" y="111"/>
                  </a:lnTo>
                  <a:lnTo>
                    <a:pt x="93" y="110"/>
                  </a:lnTo>
                  <a:lnTo>
                    <a:pt x="90" y="107"/>
                  </a:lnTo>
                  <a:lnTo>
                    <a:pt x="58" y="76"/>
                  </a:lnTo>
                  <a:lnTo>
                    <a:pt x="56" y="73"/>
                  </a:lnTo>
                  <a:lnTo>
                    <a:pt x="55" y="71"/>
                  </a:lnTo>
                  <a:lnTo>
                    <a:pt x="55" y="67"/>
                  </a:lnTo>
                  <a:lnTo>
                    <a:pt x="55" y="64"/>
                  </a:lnTo>
                  <a:lnTo>
                    <a:pt x="56" y="61"/>
                  </a:lnTo>
                  <a:lnTo>
                    <a:pt x="58" y="59"/>
                  </a:lnTo>
                  <a:lnTo>
                    <a:pt x="60" y="56"/>
                  </a:lnTo>
                  <a:lnTo>
                    <a:pt x="64" y="55"/>
                  </a:lnTo>
                  <a:lnTo>
                    <a:pt x="67" y="55"/>
                  </a:lnTo>
                  <a:close/>
                  <a:moveTo>
                    <a:pt x="198" y="0"/>
                  </a:moveTo>
                  <a:lnTo>
                    <a:pt x="203" y="1"/>
                  </a:lnTo>
                  <a:lnTo>
                    <a:pt x="207" y="4"/>
                  </a:lnTo>
                  <a:lnTo>
                    <a:pt x="209" y="8"/>
                  </a:lnTo>
                  <a:lnTo>
                    <a:pt x="211" y="13"/>
                  </a:lnTo>
                  <a:lnTo>
                    <a:pt x="211" y="57"/>
                  </a:lnTo>
                  <a:lnTo>
                    <a:pt x="209" y="63"/>
                  </a:lnTo>
                  <a:lnTo>
                    <a:pt x="207" y="67"/>
                  </a:lnTo>
                  <a:lnTo>
                    <a:pt x="203" y="69"/>
                  </a:lnTo>
                  <a:lnTo>
                    <a:pt x="198" y="71"/>
                  </a:lnTo>
                  <a:lnTo>
                    <a:pt x="194" y="69"/>
                  </a:lnTo>
                  <a:lnTo>
                    <a:pt x="188" y="67"/>
                  </a:lnTo>
                  <a:lnTo>
                    <a:pt x="186" y="63"/>
                  </a:lnTo>
                  <a:lnTo>
                    <a:pt x="186" y="57"/>
                  </a:lnTo>
                  <a:lnTo>
                    <a:pt x="186" y="13"/>
                  </a:lnTo>
                  <a:lnTo>
                    <a:pt x="186" y="8"/>
                  </a:lnTo>
                  <a:lnTo>
                    <a:pt x="188" y="4"/>
                  </a:lnTo>
                  <a:lnTo>
                    <a:pt x="194" y="1"/>
                  </a:lnTo>
                  <a:lnTo>
                    <a:pt x="198" y="0"/>
                  </a:lnTo>
                  <a:close/>
                </a:path>
              </a:pathLst>
            </a:custGeom>
            <a:solidFill>
              <a:schemeClr val="accent3">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TextBox 72">
              <a:extLst>
                <a:ext uri="{FF2B5EF4-FFF2-40B4-BE49-F238E27FC236}">
                  <a16:creationId xmlns:a16="http://schemas.microsoft.com/office/drawing/2014/main" id="{0D2277E2-0115-9FDF-E181-5D59EE52D49E}"/>
                </a:ext>
              </a:extLst>
            </p:cNvPr>
            <p:cNvSpPr txBox="1"/>
            <p:nvPr/>
          </p:nvSpPr>
          <p:spPr>
            <a:xfrm>
              <a:off x="4094820" y="1276350"/>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Solve </a:t>
              </a:r>
              <a:r>
                <a:rPr lang="en-US" sz="1450" dirty="0">
                  <a:solidFill>
                    <a:schemeClr val="tx2">
                      <a:lumMod val="60000"/>
                      <a:lumOff val="40000"/>
                    </a:schemeClr>
                  </a:solidFill>
                  <a:latin typeface="Roboto" pitchFamily="2" charset="0"/>
                  <a:ea typeface="Roboto" pitchFamily="2" charset="0"/>
                  <a:cs typeface="Open Sans Condensed" pitchFamily="34" charset="0"/>
                </a:rPr>
                <a:t>Problems</a:t>
              </a:r>
            </a:p>
          </p:txBody>
        </p:sp>
        <p:sp>
          <p:nvSpPr>
            <p:cNvPr id="74" name="TextBox 73">
              <a:extLst>
                <a:ext uri="{FF2B5EF4-FFF2-40B4-BE49-F238E27FC236}">
                  <a16:creationId xmlns:a16="http://schemas.microsoft.com/office/drawing/2014/main" id="{1B7905B3-6133-4B4A-B141-D7949ED014B0}"/>
                </a:ext>
              </a:extLst>
            </p:cNvPr>
            <p:cNvSpPr txBox="1"/>
            <p:nvPr/>
          </p:nvSpPr>
          <p:spPr>
            <a:xfrm>
              <a:off x="1259579" y="2224740"/>
              <a:ext cx="1634336"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Detailed </a:t>
              </a:r>
              <a:r>
                <a:rPr lang="en-US" sz="1450" dirty="0">
                  <a:solidFill>
                    <a:schemeClr val="tx2">
                      <a:lumMod val="60000"/>
                      <a:lumOff val="40000"/>
                    </a:schemeClr>
                  </a:solidFill>
                  <a:latin typeface="Roboto" pitchFamily="2" charset="0"/>
                  <a:ea typeface="Roboto" pitchFamily="2" charset="0"/>
                  <a:cs typeface="Open Sans Condensed" pitchFamily="34" charset="0"/>
                </a:rPr>
                <a:t>Plan</a:t>
              </a:r>
            </a:p>
          </p:txBody>
        </p:sp>
        <p:sp>
          <p:nvSpPr>
            <p:cNvPr id="75" name="Freeform 49">
              <a:extLst>
                <a:ext uri="{FF2B5EF4-FFF2-40B4-BE49-F238E27FC236}">
                  <a16:creationId xmlns:a16="http://schemas.microsoft.com/office/drawing/2014/main" id="{E0A4E898-6BAE-DEB2-0DB7-DD5CD83AF764}"/>
                </a:ext>
              </a:extLst>
            </p:cNvPr>
            <p:cNvSpPr>
              <a:spLocks noEditPoints="1"/>
            </p:cNvSpPr>
            <p:nvPr/>
          </p:nvSpPr>
          <p:spPr bwMode="auto">
            <a:xfrm>
              <a:off x="3504163" y="2191052"/>
              <a:ext cx="375850" cy="312364"/>
            </a:xfrm>
            <a:custGeom>
              <a:avLst/>
              <a:gdLst>
                <a:gd name="T0" fmla="*/ 387 w 444"/>
                <a:gd name="T1" fmla="*/ 93 h 369"/>
                <a:gd name="T2" fmla="*/ 387 w 444"/>
                <a:gd name="T3" fmla="*/ 112 h 369"/>
                <a:gd name="T4" fmla="*/ 404 w 444"/>
                <a:gd name="T5" fmla="*/ 117 h 369"/>
                <a:gd name="T6" fmla="*/ 415 w 444"/>
                <a:gd name="T7" fmla="*/ 103 h 369"/>
                <a:gd name="T8" fmla="*/ 404 w 444"/>
                <a:gd name="T9" fmla="*/ 88 h 369"/>
                <a:gd name="T10" fmla="*/ 296 w 444"/>
                <a:gd name="T11" fmla="*/ 57 h 369"/>
                <a:gd name="T12" fmla="*/ 386 w 444"/>
                <a:gd name="T13" fmla="*/ 147 h 369"/>
                <a:gd name="T14" fmla="*/ 326 w 444"/>
                <a:gd name="T15" fmla="*/ 217 h 369"/>
                <a:gd name="T16" fmla="*/ 345 w 444"/>
                <a:gd name="T17" fmla="*/ 261 h 369"/>
                <a:gd name="T18" fmla="*/ 323 w 444"/>
                <a:gd name="T19" fmla="*/ 280 h 369"/>
                <a:gd name="T20" fmla="*/ 313 w 444"/>
                <a:gd name="T21" fmla="*/ 297 h 369"/>
                <a:gd name="T22" fmla="*/ 294 w 444"/>
                <a:gd name="T23" fmla="*/ 308 h 369"/>
                <a:gd name="T24" fmla="*/ 284 w 444"/>
                <a:gd name="T25" fmla="*/ 325 h 369"/>
                <a:gd name="T26" fmla="*/ 264 w 444"/>
                <a:gd name="T27" fmla="*/ 338 h 369"/>
                <a:gd name="T28" fmla="*/ 254 w 444"/>
                <a:gd name="T29" fmla="*/ 354 h 369"/>
                <a:gd name="T30" fmla="*/ 218 w 444"/>
                <a:gd name="T31" fmla="*/ 367 h 369"/>
                <a:gd name="T32" fmla="*/ 150 w 444"/>
                <a:gd name="T33" fmla="*/ 349 h 369"/>
                <a:gd name="T34" fmla="*/ 124 w 444"/>
                <a:gd name="T35" fmla="*/ 324 h 369"/>
                <a:gd name="T36" fmla="*/ 102 w 444"/>
                <a:gd name="T37" fmla="*/ 314 h 369"/>
                <a:gd name="T38" fmla="*/ 91 w 444"/>
                <a:gd name="T39" fmla="*/ 290 h 369"/>
                <a:gd name="T40" fmla="*/ 65 w 444"/>
                <a:gd name="T41" fmla="*/ 265 h 369"/>
                <a:gd name="T42" fmla="*/ 43 w 444"/>
                <a:gd name="T43" fmla="*/ 255 h 369"/>
                <a:gd name="T44" fmla="*/ 57 w 444"/>
                <a:gd name="T45" fmla="*/ 210 h 369"/>
                <a:gd name="T46" fmla="*/ 0 w 444"/>
                <a:gd name="T47" fmla="*/ 146 h 369"/>
                <a:gd name="T48" fmla="*/ 13 w 444"/>
                <a:gd name="T49" fmla="*/ 141 h 369"/>
                <a:gd name="T50" fmla="*/ 89 w 444"/>
                <a:gd name="T51" fmla="*/ 194 h 369"/>
                <a:gd name="T52" fmla="*/ 98 w 444"/>
                <a:gd name="T53" fmla="*/ 228 h 369"/>
                <a:gd name="T54" fmla="*/ 132 w 444"/>
                <a:gd name="T55" fmla="*/ 239 h 369"/>
                <a:gd name="T56" fmla="*/ 146 w 444"/>
                <a:gd name="T57" fmla="*/ 253 h 369"/>
                <a:gd name="T58" fmla="*/ 157 w 444"/>
                <a:gd name="T59" fmla="*/ 287 h 369"/>
                <a:gd name="T60" fmla="*/ 190 w 444"/>
                <a:gd name="T61" fmla="*/ 297 h 369"/>
                <a:gd name="T62" fmla="*/ 225 w 444"/>
                <a:gd name="T63" fmla="*/ 349 h 369"/>
                <a:gd name="T64" fmla="*/ 237 w 444"/>
                <a:gd name="T65" fmla="*/ 346 h 369"/>
                <a:gd name="T66" fmla="*/ 241 w 444"/>
                <a:gd name="T67" fmla="*/ 335 h 369"/>
                <a:gd name="T68" fmla="*/ 208 w 444"/>
                <a:gd name="T69" fmla="*/ 297 h 369"/>
                <a:gd name="T70" fmla="*/ 217 w 444"/>
                <a:gd name="T71" fmla="*/ 287 h 369"/>
                <a:gd name="T72" fmla="*/ 254 w 444"/>
                <a:gd name="T73" fmla="*/ 320 h 369"/>
                <a:gd name="T74" fmla="*/ 267 w 444"/>
                <a:gd name="T75" fmla="*/ 316 h 369"/>
                <a:gd name="T76" fmla="*/ 269 w 444"/>
                <a:gd name="T77" fmla="*/ 304 h 369"/>
                <a:gd name="T78" fmla="*/ 238 w 444"/>
                <a:gd name="T79" fmla="*/ 268 h 369"/>
                <a:gd name="T80" fmla="*/ 247 w 444"/>
                <a:gd name="T81" fmla="*/ 259 h 369"/>
                <a:gd name="T82" fmla="*/ 284 w 444"/>
                <a:gd name="T83" fmla="*/ 290 h 369"/>
                <a:gd name="T84" fmla="*/ 296 w 444"/>
                <a:gd name="T85" fmla="*/ 287 h 369"/>
                <a:gd name="T86" fmla="*/ 300 w 444"/>
                <a:gd name="T87" fmla="*/ 276 h 369"/>
                <a:gd name="T88" fmla="*/ 267 w 444"/>
                <a:gd name="T89" fmla="*/ 238 h 369"/>
                <a:gd name="T90" fmla="*/ 276 w 444"/>
                <a:gd name="T91" fmla="*/ 228 h 369"/>
                <a:gd name="T92" fmla="*/ 313 w 444"/>
                <a:gd name="T93" fmla="*/ 261 h 369"/>
                <a:gd name="T94" fmla="*/ 326 w 444"/>
                <a:gd name="T95" fmla="*/ 259 h 369"/>
                <a:gd name="T96" fmla="*/ 328 w 444"/>
                <a:gd name="T97" fmla="*/ 245 h 369"/>
                <a:gd name="T98" fmla="*/ 309 w 444"/>
                <a:gd name="T99" fmla="*/ 224 h 369"/>
                <a:gd name="T100" fmla="*/ 252 w 444"/>
                <a:gd name="T101" fmla="*/ 168 h 369"/>
                <a:gd name="T102" fmla="*/ 208 w 444"/>
                <a:gd name="T103" fmla="*/ 125 h 369"/>
                <a:gd name="T104" fmla="*/ 203 w 444"/>
                <a:gd name="T105" fmla="*/ 122 h 369"/>
                <a:gd name="T106" fmla="*/ 190 w 444"/>
                <a:gd name="T107" fmla="*/ 129 h 369"/>
                <a:gd name="T108" fmla="*/ 166 w 444"/>
                <a:gd name="T109" fmla="*/ 167 h 369"/>
                <a:gd name="T110" fmla="*/ 129 w 444"/>
                <a:gd name="T111" fmla="*/ 181 h 369"/>
                <a:gd name="T112" fmla="*/ 103 w 444"/>
                <a:gd name="T113" fmla="*/ 152 h 369"/>
                <a:gd name="T114" fmla="*/ 144 w 444"/>
                <a:gd name="T115" fmla="*/ 52 h 369"/>
                <a:gd name="T116" fmla="*/ 163 w 444"/>
                <a:gd name="T117" fmla="*/ 35 h 369"/>
                <a:gd name="T118" fmla="*/ 364 w 444"/>
                <a:gd name="T119" fmla="*/ 6 h 369"/>
                <a:gd name="T120" fmla="*/ 438 w 444"/>
                <a:gd name="T121" fmla="*/ 107 h 369"/>
                <a:gd name="T122" fmla="*/ 386 w 444"/>
                <a:gd name="T123" fmla="*/ 133 h 369"/>
                <a:gd name="T124" fmla="*/ 311 w 444"/>
                <a:gd name="T125" fmla="*/ 32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4" h="369">
                  <a:moveTo>
                    <a:pt x="399" y="88"/>
                  </a:moveTo>
                  <a:lnTo>
                    <a:pt x="394" y="88"/>
                  </a:lnTo>
                  <a:lnTo>
                    <a:pt x="390" y="91"/>
                  </a:lnTo>
                  <a:lnTo>
                    <a:pt x="387" y="93"/>
                  </a:lnTo>
                  <a:lnTo>
                    <a:pt x="385" y="99"/>
                  </a:lnTo>
                  <a:lnTo>
                    <a:pt x="383" y="103"/>
                  </a:lnTo>
                  <a:lnTo>
                    <a:pt x="385" y="108"/>
                  </a:lnTo>
                  <a:lnTo>
                    <a:pt x="387" y="112"/>
                  </a:lnTo>
                  <a:lnTo>
                    <a:pt x="390" y="116"/>
                  </a:lnTo>
                  <a:lnTo>
                    <a:pt x="394" y="117"/>
                  </a:lnTo>
                  <a:lnTo>
                    <a:pt x="399" y="118"/>
                  </a:lnTo>
                  <a:lnTo>
                    <a:pt x="404" y="117"/>
                  </a:lnTo>
                  <a:lnTo>
                    <a:pt x="408" y="116"/>
                  </a:lnTo>
                  <a:lnTo>
                    <a:pt x="411" y="112"/>
                  </a:lnTo>
                  <a:lnTo>
                    <a:pt x="413" y="108"/>
                  </a:lnTo>
                  <a:lnTo>
                    <a:pt x="415" y="103"/>
                  </a:lnTo>
                  <a:lnTo>
                    <a:pt x="413" y="99"/>
                  </a:lnTo>
                  <a:lnTo>
                    <a:pt x="411" y="93"/>
                  </a:lnTo>
                  <a:lnTo>
                    <a:pt x="408" y="91"/>
                  </a:lnTo>
                  <a:lnTo>
                    <a:pt x="404" y="88"/>
                  </a:lnTo>
                  <a:lnTo>
                    <a:pt x="399" y="88"/>
                  </a:lnTo>
                  <a:close/>
                  <a:moveTo>
                    <a:pt x="192" y="28"/>
                  </a:moveTo>
                  <a:lnTo>
                    <a:pt x="211" y="31"/>
                  </a:lnTo>
                  <a:lnTo>
                    <a:pt x="296" y="57"/>
                  </a:lnTo>
                  <a:lnTo>
                    <a:pt x="298" y="58"/>
                  </a:lnTo>
                  <a:lnTo>
                    <a:pt x="300" y="59"/>
                  </a:lnTo>
                  <a:lnTo>
                    <a:pt x="385" y="145"/>
                  </a:lnTo>
                  <a:lnTo>
                    <a:pt x="386" y="147"/>
                  </a:lnTo>
                  <a:lnTo>
                    <a:pt x="387" y="151"/>
                  </a:lnTo>
                  <a:lnTo>
                    <a:pt x="386" y="154"/>
                  </a:lnTo>
                  <a:lnTo>
                    <a:pt x="385" y="158"/>
                  </a:lnTo>
                  <a:lnTo>
                    <a:pt x="326" y="217"/>
                  </a:lnTo>
                  <a:lnTo>
                    <a:pt x="340" y="230"/>
                  </a:lnTo>
                  <a:lnTo>
                    <a:pt x="345" y="240"/>
                  </a:lnTo>
                  <a:lnTo>
                    <a:pt x="348" y="251"/>
                  </a:lnTo>
                  <a:lnTo>
                    <a:pt x="345" y="261"/>
                  </a:lnTo>
                  <a:lnTo>
                    <a:pt x="339" y="272"/>
                  </a:lnTo>
                  <a:lnTo>
                    <a:pt x="334" y="274"/>
                  </a:lnTo>
                  <a:lnTo>
                    <a:pt x="328" y="278"/>
                  </a:lnTo>
                  <a:lnTo>
                    <a:pt x="323" y="280"/>
                  </a:lnTo>
                  <a:lnTo>
                    <a:pt x="318" y="281"/>
                  </a:lnTo>
                  <a:lnTo>
                    <a:pt x="318" y="286"/>
                  </a:lnTo>
                  <a:lnTo>
                    <a:pt x="315" y="291"/>
                  </a:lnTo>
                  <a:lnTo>
                    <a:pt x="313" y="297"/>
                  </a:lnTo>
                  <a:lnTo>
                    <a:pt x="309" y="300"/>
                  </a:lnTo>
                  <a:lnTo>
                    <a:pt x="305" y="304"/>
                  </a:lnTo>
                  <a:lnTo>
                    <a:pt x="300" y="307"/>
                  </a:lnTo>
                  <a:lnTo>
                    <a:pt x="294" y="308"/>
                  </a:lnTo>
                  <a:lnTo>
                    <a:pt x="289" y="310"/>
                  </a:lnTo>
                  <a:lnTo>
                    <a:pt x="288" y="315"/>
                  </a:lnTo>
                  <a:lnTo>
                    <a:pt x="287" y="320"/>
                  </a:lnTo>
                  <a:lnTo>
                    <a:pt x="284" y="325"/>
                  </a:lnTo>
                  <a:lnTo>
                    <a:pt x="280" y="329"/>
                  </a:lnTo>
                  <a:lnTo>
                    <a:pt x="275" y="333"/>
                  </a:lnTo>
                  <a:lnTo>
                    <a:pt x="269" y="336"/>
                  </a:lnTo>
                  <a:lnTo>
                    <a:pt x="264" y="338"/>
                  </a:lnTo>
                  <a:lnTo>
                    <a:pt x="259" y="338"/>
                  </a:lnTo>
                  <a:lnTo>
                    <a:pt x="259" y="345"/>
                  </a:lnTo>
                  <a:lnTo>
                    <a:pt x="256" y="350"/>
                  </a:lnTo>
                  <a:lnTo>
                    <a:pt x="254" y="354"/>
                  </a:lnTo>
                  <a:lnTo>
                    <a:pt x="250" y="359"/>
                  </a:lnTo>
                  <a:lnTo>
                    <a:pt x="241" y="366"/>
                  </a:lnTo>
                  <a:lnTo>
                    <a:pt x="229" y="369"/>
                  </a:lnTo>
                  <a:lnTo>
                    <a:pt x="218" y="367"/>
                  </a:lnTo>
                  <a:lnTo>
                    <a:pt x="209" y="361"/>
                  </a:lnTo>
                  <a:lnTo>
                    <a:pt x="175" y="327"/>
                  </a:lnTo>
                  <a:lnTo>
                    <a:pt x="158" y="344"/>
                  </a:lnTo>
                  <a:lnTo>
                    <a:pt x="150" y="349"/>
                  </a:lnTo>
                  <a:lnTo>
                    <a:pt x="140" y="348"/>
                  </a:lnTo>
                  <a:lnTo>
                    <a:pt x="131" y="342"/>
                  </a:lnTo>
                  <a:lnTo>
                    <a:pt x="125" y="333"/>
                  </a:lnTo>
                  <a:lnTo>
                    <a:pt x="124" y="324"/>
                  </a:lnTo>
                  <a:lnTo>
                    <a:pt x="129" y="315"/>
                  </a:lnTo>
                  <a:lnTo>
                    <a:pt x="120" y="319"/>
                  </a:lnTo>
                  <a:lnTo>
                    <a:pt x="111" y="319"/>
                  </a:lnTo>
                  <a:lnTo>
                    <a:pt x="102" y="314"/>
                  </a:lnTo>
                  <a:lnTo>
                    <a:pt x="95" y="304"/>
                  </a:lnTo>
                  <a:lnTo>
                    <a:pt x="95" y="294"/>
                  </a:lnTo>
                  <a:lnTo>
                    <a:pt x="99" y="286"/>
                  </a:lnTo>
                  <a:lnTo>
                    <a:pt x="91" y="290"/>
                  </a:lnTo>
                  <a:lnTo>
                    <a:pt x="81" y="290"/>
                  </a:lnTo>
                  <a:lnTo>
                    <a:pt x="72" y="283"/>
                  </a:lnTo>
                  <a:lnTo>
                    <a:pt x="67" y="274"/>
                  </a:lnTo>
                  <a:lnTo>
                    <a:pt x="65" y="265"/>
                  </a:lnTo>
                  <a:lnTo>
                    <a:pt x="71" y="256"/>
                  </a:lnTo>
                  <a:lnTo>
                    <a:pt x="61" y="261"/>
                  </a:lnTo>
                  <a:lnTo>
                    <a:pt x="52" y="260"/>
                  </a:lnTo>
                  <a:lnTo>
                    <a:pt x="43" y="255"/>
                  </a:lnTo>
                  <a:lnTo>
                    <a:pt x="36" y="245"/>
                  </a:lnTo>
                  <a:lnTo>
                    <a:pt x="36" y="235"/>
                  </a:lnTo>
                  <a:lnTo>
                    <a:pt x="42" y="227"/>
                  </a:lnTo>
                  <a:lnTo>
                    <a:pt x="57" y="210"/>
                  </a:lnTo>
                  <a:lnTo>
                    <a:pt x="2" y="155"/>
                  </a:lnTo>
                  <a:lnTo>
                    <a:pt x="0" y="152"/>
                  </a:lnTo>
                  <a:lnTo>
                    <a:pt x="0" y="148"/>
                  </a:lnTo>
                  <a:lnTo>
                    <a:pt x="0" y="146"/>
                  </a:lnTo>
                  <a:lnTo>
                    <a:pt x="2" y="142"/>
                  </a:lnTo>
                  <a:lnTo>
                    <a:pt x="5" y="141"/>
                  </a:lnTo>
                  <a:lnTo>
                    <a:pt x="9" y="139"/>
                  </a:lnTo>
                  <a:lnTo>
                    <a:pt x="13" y="141"/>
                  </a:lnTo>
                  <a:lnTo>
                    <a:pt x="16" y="142"/>
                  </a:lnTo>
                  <a:lnTo>
                    <a:pt x="71" y="197"/>
                  </a:lnTo>
                  <a:lnTo>
                    <a:pt x="78" y="194"/>
                  </a:lnTo>
                  <a:lnTo>
                    <a:pt x="89" y="194"/>
                  </a:lnTo>
                  <a:lnTo>
                    <a:pt x="97" y="201"/>
                  </a:lnTo>
                  <a:lnTo>
                    <a:pt x="102" y="210"/>
                  </a:lnTo>
                  <a:lnTo>
                    <a:pt x="103" y="219"/>
                  </a:lnTo>
                  <a:lnTo>
                    <a:pt x="98" y="228"/>
                  </a:lnTo>
                  <a:lnTo>
                    <a:pt x="107" y="223"/>
                  </a:lnTo>
                  <a:lnTo>
                    <a:pt x="116" y="224"/>
                  </a:lnTo>
                  <a:lnTo>
                    <a:pt x="125" y="230"/>
                  </a:lnTo>
                  <a:lnTo>
                    <a:pt x="132" y="239"/>
                  </a:lnTo>
                  <a:lnTo>
                    <a:pt x="132" y="249"/>
                  </a:lnTo>
                  <a:lnTo>
                    <a:pt x="128" y="257"/>
                  </a:lnTo>
                  <a:lnTo>
                    <a:pt x="136" y="253"/>
                  </a:lnTo>
                  <a:lnTo>
                    <a:pt x="146" y="253"/>
                  </a:lnTo>
                  <a:lnTo>
                    <a:pt x="156" y="259"/>
                  </a:lnTo>
                  <a:lnTo>
                    <a:pt x="161" y="268"/>
                  </a:lnTo>
                  <a:lnTo>
                    <a:pt x="162" y="278"/>
                  </a:lnTo>
                  <a:lnTo>
                    <a:pt x="157" y="287"/>
                  </a:lnTo>
                  <a:lnTo>
                    <a:pt x="166" y="282"/>
                  </a:lnTo>
                  <a:lnTo>
                    <a:pt x="175" y="283"/>
                  </a:lnTo>
                  <a:lnTo>
                    <a:pt x="184" y="289"/>
                  </a:lnTo>
                  <a:lnTo>
                    <a:pt x="190" y="297"/>
                  </a:lnTo>
                  <a:lnTo>
                    <a:pt x="191" y="306"/>
                  </a:lnTo>
                  <a:lnTo>
                    <a:pt x="188" y="314"/>
                  </a:lnTo>
                  <a:lnTo>
                    <a:pt x="222" y="348"/>
                  </a:lnTo>
                  <a:lnTo>
                    <a:pt x="225" y="349"/>
                  </a:lnTo>
                  <a:lnTo>
                    <a:pt x="228" y="350"/>
                  </a:lnTo>
                  <a:lnTo>
                    <a:pt x="232" y="350"/>
                  </a:lnTo>
                  <a:lnTo>
                    <a:pt x="234" y="349"/>
                  </a:lnTo>
                  <a:lnTo>
                    <a:pt x="237" y="346"/>
                  </a:lnTo>
                  <a:lnTo>
                    <a:pt x="239" y="344"/>
                  </a:lnTo>
                  <a:lnTo>
                    <a:pt x="241" y="340"/>
                  </a:lnTo>
                  <a:lnTo>
                    <a:pt x="241" y="337"/>
                  </a:lnTo>
                  <a:lnTo>
                    <a:pt x="241" y="335"/>
                  </a:lnTo>
                  <a:lnTo>
                    <a:pt x="239" y="332"/>
                  </a:lnTo>
                  <a:lnTo>
                    <a:pt x="211" y="303"/>
                  </a:lnTo>
                  <a:lnTo>
                    <a:pt x="209" y="300"/>
                  </a:lnTo>
                  <a:lnTo>
                    <a:pt x="208" y="297"/>
                  </a:lnTo>
                  <a:lnTo>
                    <a:pt x="209" y="294"/>
                  </a:lnTo>
                  <a:lnTo>
                    <a:pt x="211" y="290"/>
                  </a:lnTo>
                  <a:lnTo>
                    <a:pt x="215" y="289"/>
                  </a:lnTo>
                  <a:lnTo>
                    <a:pt x="217" y="287"/>
                  </a:lnTo>
                  <a:lnTo>
                    <a:pt x="221" y="289"/>
                  </a:lnTo>
                  <a:lnTo>
                    <a:pt x="224" y="290"/>
                  </a:lnTo>
                  <a:lnTo>
                    <a:pt x="252" y="319"/>
                  </a:lnTo>
                  <a:lnTo>
                    <a:pt x="254" y="320"/>
                  </a:lnTo>
                  <a:lnTo>
                    <a:pt x="258" y="320"/>
                  </a:lnTo>
                  <a:lnTo>
                    <a:pt x="260" y="320"/>
                  </a:lnTo>
                  <a:lnTo>
                    <a:pt x="264" y="319"/>
                  </a:lnTo>
                  <a:lnTo>
                    <a:pt x="267" y="316"/>
                  </a:lnTo>
                  <a:lnTo>
                    <a:pt x="268" y="314"/>
                  </a:lnTo>
                  <a:lnTo>
                    <a:pt x="269" y="311"/>
                  </a:lnTo>
                  <a:lnTo>
                    <a:pt x="271" y="307"/>
                  </a:lnTo>
                  <a:lnTo>
                    <a:pt x="269" y="304"/>
                  </a:lnTo>
                  <a:lnTo>
                    <a:pt x="268" y="302"/>
                  </a:lnTo>
                  <a:lnTo>
                    <a:pt x="241" y="274"/>
                  </a:lnTo>
                  <a:lnTo>
                    <a:pt x="238" y="272"/>
                  </a:lnTo>
                  <a:lnTo>
                    <a:pt x="238" y="268"/>
                  </a:lnTo>
                  <a:lnTo>
                    <a:pt x="238" y="264"/>
                  </a:lnTo>
                  <a:lnTo>
                    <a:pt x="241" y="261"/>
                  </a:lnTo>
                  <a:lnTo>
                    <a:pt x="243" y="259"/>
                  </a:lnTo>
                  <a:lnTo>
                    <a:pt x="247" y="259"/>
                  </a:lnTo>
                  <a:lnTo>
                    <a:pt x="250" y="259"/>
                  </a:lnTo>
                  <a:lnTo>
                    <a:pt x="254" y="261"/>
                  </a:lnTo>
                  <a:lnTo>
                    <a:pt x="281" y="289"/>
                  </a:lnTo>
                  <a:lnTo>
                    <a:pt x="284" y="290"/>
                  </a:lnTo>
                  <a:lnTo>
                    <a:pt x="287" y="291"/>
                  </a:lnTo>
                  <a:lnTo>
                    <a:pt x="290" y="291"/>
                  </a:lnTo>
                  <a:lnTo>
                    <a:pt x="293" y="290"/>
                  </a:lnTo>
                  <a:lnTo>
                    <a:pt x="296" y="287"/>
                  </a:lnTo>
                  <a:lnTo>
                    <a:pt x="298" y="285"/>
                  </a:lnTo>
                  <a:lnTo>
                    <a:pt x="300" y="281"/>
                  </a:lnTo>
                  <a:lnTo>
                    <a:pt x="300" y="278"/>
                  </a:lnTo>
                  <a:lnTo>
                    <a:pt x="300" y="276"/>
                  </a:lnTo>
                  <a:lnTo>
                    <a:pt x="297" y="273"/>
                  </a:lnTo>
                  <a:lnTo>
                    <a:pt x="269" y="244"/>
                  </a:lnTo>
                  <a:lnTo>
                    <a:pt x="267" y="242"/>
                  </a:lnTo>
                  <a:lnTo>
                    <a:pt x="267" y="238"/>
                  </a:lnTo>
                  <a:lnTo>
                    <a:pt x="267" y="235"/>
                  </a:lnTo>
                  <a:lnTo>
                    <a:pt x="269" y="231"/>
                  </a:lnTo>
                  <a:lnTo>
                    <a:pt x="272" y="230"/>
                  </a:lnTo>
                  <a:lnTo>
                    <a:pt x="276" y="228"/>
                  </a:lnTo>
                  <a:lnTo>
                    <a:pt x="280" y="230"/>
                  </a:lnTo>
                  <a:lnTo>
                    <a:pt x="283" y="231"/>
                  </a:lnTo>
                  <a:lnTo>
                    <a:pt x="310" y="260"/>
                  </a:lnTo>
                  <a:lnTo>
                    <a:pt x="313" y="261"/>
                  </a:lnTo>
                  <a:lnTo>
                    <a:pt x="317" y="262"/>
                  </a:lnTo>
                  <a:lnTo>
                    <a:pt x="319" y="261"/>
                  </a:lnTo>
                  <a:lnTo>
                    <a:pt x="322" y="260"/>
                  </a:lnTo>
                  <a:lnTo>
                    <a:pt x="326" y="259"/>
                  </a:lnTo>
                  <a:lnTo>
                    <a:pt x="327" y="255"/>
                  </a:lnTo>
                  <a:lnTo>
                    <a:pt x="328" y="252"/>
                  </a:lnTo>
                  <a:lnTo>
                    <a:pt x="330" y="249"/>
                  </a:lnTo>
                  <a:lnTo>
                    <a:pt x="328" y="245"/>
                  </a:lnTo>
                  <a:lnTo>
                    <a:pt x="327" y="243"/>
                  </a:lnTo>
                  <a:lnTo>
                    <a:pt x="324" y="242"/>
                  </a:lnTo>
                  <a:lnTo>
                    <a:pt x="318" y="235"/>
                  </a:lnTo>
                  <a:lnTo>
                    <a:pt x="309" y="224"/>
                  </a:lnTo>
                  <a:lnTo>
                    <a:pt x="296" y="213"/>
                  </a:lnTo>
                  <a:lnTo>
                    <a:pt x="283" y="198"/>
                  </a:lnTo>
                  <a:lnTo>
                    <a:pt x="267" y="184"/>
                  </a:lnTo>
                  <a:lnTo>
                    <a:pt x="252" y="168"/>
                  </a:lnTo>
                  <a:lnTo>
                    <a:pt x="238" y="155"/>
                  </a:lnTo>
                  <a:lnTo>
                    <a:pt x="225" y="142"/>
                  </a:lnTo>
                  <a:lnTo>
                    <a:pt x="216" y="131"/>
                  </a:lnTo>
                  <a:lnTo>
                    <a:pt x="208" y="125"/>
                  </a:lnTo>
                  <a:lnTo>
                    <a:pt x="207" y="124"/>
                  </a:lnTo>
                  <a:lnTo>
                    <a:pt x="207" y="124"/>
                  </a:lnTo>
                  <a:lnTo>
                    <a:pt x="204" y="122"/>
                  </a:lnTo>
                  <a:lnTo>
                    <a:pt x="203" y="122"/>
                  </a:lnTo>
                  <a:lnTo>
                    <a:pt x="200" y="122"/>
                  </a:lnTo>
                  <a:lnTo>
                    <a:pt x="197" y="124"/>
                  </a:lnTo>
                  <a:lnTo>
                    <a:pt x="194" y="125"/>
                  </a:lnTo>
                  <a:lnTo>
                    <a:pt x="190" y="129"/>
                  </a:lnTo>
                  <a:lnTo>
                    <a:pt x="186" y="134"/>
                  </a:lnTo>
                  <a:lnTo>
                    <a:pt x="182" y="139"/>
                  </a:lnTo>
                  <a:lnTo>
                    <a:pt x="169" y="163"/>
                  </a:lnTo>
                  <a:lnTo>
                    <a:pt x="166" y="167"/>
                  </a:lnTo>
                  <a:lnTo>
                    <a:pt x="163" y="171"/>
                  </a:lnTo>
                  <a:lnTo>
                    <a:pt x="153" y="179"/>
                  </a:lnTo>
                  <a:lnTo>
                    <a:pt x="141" y="183"/>
                  </a:lnTo>
                  <a:lnTo>
                    <a:pt x="129" y="181"/>
                  </a:lnTo>
                  <a:lnTo>
                    <a:pt x="116" y="175"/>
                  </a:lnTo>
                  <a:lnTo>
                    <a:pt x="106" y="163"/>
                  </a:lnTo>
                  <a:lnTo>
                    <a:pt x="103" y="158"/>
                  </a:lnTo>
                  <a:lnTo>
                    <a:pt x="103" y="152"/>
                  </a:lnTo>
                  <a:lnTo>
                    <a:pt x="103" y="148"/>
                  </a:lnTo>
                  <a:lnTo>
                    <a:pt x="103" y="143"/>
                  </a:lnTo>
                  <a:lnTo>
                    <a:pt x="141" y="55"/>
                  </a:lnTo>
                  <a:lnTo>
                    <a:pt x="144" y="52"/>
                  </a:lnTo>
                  <a:lnTo>
                    <a:pt x="146" y="48"/>
                  </a:lnTo>
                  <a:lnTo>
                    <a:pt x="149" y="45"/>
                  </a:lnTo>
                  <a:lnTo>
                    <a:pt x="154" y="40"/>
                  </a:lnTo>
                  <a:lnTo>
                    <a:pt x="163" y="35"/>
                  </a:lnTo>
                  <a:lnTo>
                    <a:pt x="177" y="29"/>
                  </a:lnTo>
                  <a:lnTo>
                    <a:pt x="192" y="28"/>
                  </a:lnTo>
                  <a:close/>
                  <a:moveTo>
                    <a:pt x="356" y="0"/>
                  </a:moveTo>
                  <a:lnTo>
                    <a:pt x="364" y="6"/>
                  </a:lnTo>
                  <a:lnTo>
                    <a:pt x="438" y="80"/>
                  </a:lnTo>
                  <a:lnTo>
                    <a:pt x="444" y="88"/>
                  </a:lnTo>
                  <a:lnTo>
                    <a:pt x="444" y="97"/>
                  </a:lnTo>
                  <a:lnTo>
                    <a:pt x="438" y="107"/>
                  </a:lnTo>
                  <a:lnTo>
                    <a:pt x="412" y="133"/>
                  </a:lnTo>
                  <a:lnTo>
                    <a:pt x="404" y="137"/>
                  </a:lnTo>
                  <a:lnTo>
                    <a:pt x="394" y="137"/>
                  </a:lnTo>
                  <a:lnTo>
                    <a:pt x="386" y="133"/>
                  </a:lnTo>
                  <a:lnTo>
                    <a:pt x="311" y="58"/>
                  </a:lnTo>
                  <a:lnTo>
                    <a:pt x="306" y="49"/>
                  </a:lnTo>
                  <a:lnTo>
                    <a:pt x="306" y="40"/>
                  </a:lnTo>
                  <a:lnTo>
                    <a:pt x="311" y="32"/>
                  </a:lnTo>
                  <a:lnTo>
                    <a:pt x="338" y="6"/>
                  </a:lnTo>
                  <a:lnTo>
                    <a:pt x="345" y="0"/>
                  </a:lnTo>
                  <a:lnTo>
                    <a:pt x="356"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50">
              <a:extLst>
                <a:ext uri="{FF2B5EF4-FFF2-40B4-BE49-F238E27FC236}">
                  <a16:creationId xmlns:a16="http://schemas.microsoft.com/office/drawing/2014/main" id="{6A3C9E5E-DCDD-E9AC-26F7-C3DFD4A7346D}"/>
                </a:ext>
              </a:extLst>
            </p:cNvPr>
            <p:cNvSpPr>
              <a:spLocks noEditPoints="1"/>
            </p:cNvSpPr>
            <p:nvPr/>
          </p:nvSpPr>
          <p:spPr bwMode="auto">
            <a:xfrm>
              <a:off x="6082037" y="2179605"/>
              <a:ext cx="523942" cy="268028"/>
            </a:xfrm>
            <a:custGeom>
              <a:avLst/>
              <a:gdLst>
                <a:gd name="T0" fmla="*/ 576 w 692"/>
                <a:gd name="T1" fmla="*/ 82 h 354"/>
                <a:gd name="T2" fmla="*/ 596 w 692"/>
                <a:gd name="T3" fmla="*/ 127 h 354"/>
                <a:gd name="T4" fmla="*/ 611 w 692"/>
                <a:gd name="T5" fmla="*/ 214 h 354"/>
                <a:gd name="T6" fmla="*/ 576 w 692"/>
                <a:gd name="T7" fmla="*/ 233 h 354"/>
                <a:gd name="T8" fmla="*/ 581 w 692"/>
                <a:gd name="T9" fmla="*/ 270 h 354"/>
                <a:gd name="T10" fmla="*/ 598 w 692"/>
                <a:gd name="T11" fmla="*/ 279 h 354"/>
                <a:gd name="T12" fmla="*/ 679 w 692"/>
                <a:gd name="T13" fmla="*/ 323 h 354"/>
                <a:gd name="T14" fmla="*/ 554 w 692"/>
                <a:gd name="T15" fmla="*/ 320 h 354"/>
                <a:gd name="T16" fmla="*/ 488 w 692"/>
                <a:gd name="T17" fmla="*/ 275 h 354"/>
                <a:gd name="T18" fmla="*/ 503 w 692"/>
                <a:gd name="T19" fmla="*/ 264 h 354"/>
                <a:gd name="T20" fmla="*/ 499 w 692"/>
                <a:gd name="T21" fmla="*/ 228 h 354"/>
                <a:gd name="T22" fmla="*/ 470 w 692"/>
                <a:gd name="T23" fmla="*/ 207 h 354"/>
                <a:gd name="T24" fmla="*/ 489 w 692"/>
                <a:gd name="T25" fmla="*/ 100 h 354"/>
                <a:gd name="T26" fmla="*/ 535 w 692"/>
                <a:gd name="T27" fmla="*/ 67 h 354"/>
                <a:gd name="T28" fmla="*/ 161 w 692"/>
                <a:gd name="T29" fmla="*/ 62 h 354"/>
                <a:gd name="T30" fmla="*/ 218 w 692"/>
                <a:gd name="T31" fmla="*/ 97 h 354"/>
                <a:gd name="T32" fmla="*/ 221 w 692"/>
                <a:gd name="T33" fmla="*/ 159 h 354"/>
                <a:gd name="T34" fmla="*/ 228 w 692"/>
                <a:gd name="T35" fmla="*/ 167 h 354"/>
                <a:gd name="T36" fmla="*/ 220 w 692"/>
                <a:gd name="T37" fmla="*/ 199 h 354"/>
                <a:gd name="T38" fmla="*/ 204 w 692"/>
                <a:gd name="T39" fmla="*/ 236 h 354"/>
                <a:gd name="T40" fmla="*/ 209 w 692"/>
                <a:gd name="T41" fmla="*/ 264 h 354"/>
                <a:gd name="T42" fmla="*/ 218 w 692"/>
                <a:gd name="T43" fmla="*/ 281 h 354"/>
                <a:gd name="T44" fmla="*/ 158 w 692"/>
                <a:gd name="T45" fmla="*/ 312 h 354"/>
                <a:gd name="T46" fmla="*/ 0 w 692"/>
                <a:gd name="T47" fmla="*/ 354 h 354"/>
                <a:gd name="T48" fmla="*/ 69 w 692"/>
                <a:gd name="T49" fmla="*/ 302 h 354"/>
                <a:gd name="T50" fmla="*/ 105 w 692"/>
                <a:gd name="T51" fmla="*/ 270 h 354"/>
                <a:gd name="T52" fmla="*/ 112 w 692"/>
                <a:gd name="T53" fmla="*/ 262 h 354"/>
                <a:gd name="T54" fmla="*/ 106 w 692"/>
                <a:gd name="T55" fmla="*/ 223 h 354"/>
                <a:gd name="T56" fmla="*/ 95 w 692"/>
                <a:gd name="T57" fmla="*/ 186 h 354"/>
                <a:gd name="T58" fmla="*/ 93 w 692"/>
                <a:gd name="T59" fmla="*/ 165 h 354"/>
                <a:gd name="T60" fmla="*/ 98 w 692"/>
                <a:gd name="T61" fmla="*/ 158 h 354"/>
                <a:gd name="T62" fmla="*/ 115 w 692"/>
                <a:gd name="T63" fmla="*/ 82 h 354"/>
                <a:gd name="T64" fmla="*/ 391 w 692"/>
                <a:gd name="T65" fmla="*/ 0 h 354"/>
                <a:gd name="T66" fmla="*/ 383 w 692"/>
                <a:gd name="T67" fmla="*/ 12 h 354"/>
                <a:gd name="T68" fmla="*/ 424 w 692"/>
                <a:gd name="T69" fmla="*/ 67 h 354"/>
                <a:gd name="T70" fmla="*/ 428 w 692"/>
                <a:gd name="T71" fmla="*/ 129 h 354"/>
                <a:gd name="T72" fmla="*/ 427 w 692"/>
                <a:gd name="T73" fmla="*/ 160 h 354"/>
                <a:gd name="T74" fmla="*/ 406 w 692"/>
                <a:gd name="T75" fmla="*/ 210 h 354"/>
                <a:gd name="T76" fmla="*/ 404 w 692"/>
                <a:gd name="T77" fmla="*/ 245 h 354"/>
                <a:gd name="T78" fmla="*/ 412 w 692"/>
                <a:gd name="T79" fmla="*/ 256 h 354"/>
                <a:gd name="T80" fmla="*/ 425 w 692"/>
                <a:gd name="T81" fmla="*/ 279 h 354"/>
                <a:gd name="T82" fmla="*/ 539 w 692"/>
                <a:gd name="T83" fmla="*/ 354 h 354"/>
                <a:gd name="T84" fmla="*/ 181 w 692"/>
                <a:gd name="T85" fmla="*/ 323 h 354"/>
                <a:gd name="T86" fmla="*/ 280 w 692"/>
                <a:gd name="T87" fmla="*/ 274 h 354"/>
                <a:gd name="T88" fmla="*/ 289 w 692"/>
                <a:gd name="T89" fmla="*/ 249 h 354"/>
                <a:gd name="T90" fmla="*/ 298 w 692"/>
                <a:gd name="T91" fmla="*/ 243 h 354"/>
                <a:gd name="T92" fmla="*/ 285 w 692"/>
                <a:gd name="T93" fmla="*/ 181 h 354"/>
                <a:gd name="T94" fmla="*/ 273 w 692"/>
                <a:gd name="T95" fmla="*/ 138 h 354"/>
                <a:gd name="T96" fmla="*/ 277 w 692"/>
                <a:gd name="T97" fmla="*/ 125 h 354"/>
                <a:gd name="T98" fmla="*/ 281 w 692"/>
                <a:gd name="T99" fmla="*/ 61 h 354"/>
                <a:gd name="T100" fmla="*/ 334 w 692"/>
                <a:gd name="T101" fmla="*/ 1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2" h="354">
                  <a:moveTo>
                    <a:pt x="539" y="67"/>
                  </a:moveTo>
                  <a:lnTo>
                    <a:pt x="541" y="67"/>
                  </a:lnTo>
                  <a:lnTo>
                    <a:pt x="552" y="68"/>
                  </a:lnTo>
                  <a:lnTo>
                    <a:pt x="565" y="74"/>
                  </a:lnTo>
                  <a:lnTo>
                    <a:pt x="576" y="82"/>
                  </a:lnTo>
                  <a:lnTo>
                    <a:pt x="585" y="91"/>
                  </a:lnTo>
                  <a:lnTo>
                    <a:pt x="592" y="104"/>
                  </a:lnTo>
                  <a:lnTo>
                    <a:pt x="592" y="106"/>
                  </a:lnTo>
                  <a:lnTo>
                    <a:pt x="593" y="106"/>
                  </a:lnTo>
                  <a:lnTo>
                    <a:pt x="596" y="127"/>
                  </a:lnTo>
                  <a:lnTo>
                    <a:pt x="596" y="147"/>
                  </a:lnTo>
                  <a:lnTo>
                    <a:pt x="601" y="177"/>
                  </a:lnTo>
                  <a:lnTo>
                    <a:pt x="610" y="207"/>
                  </a:lnTo>
                  <a:lnTo>
                    <a:pt x="611" y="211"/>
                  </a:lnTo>
                  <a:lnTo>
                    <a:pt x="611" y="214"/>
                  </a:lnTo>
                  <a:lnTo>
                    <a:pt x="609" y="216"/>
                  </a:lnTo>
                  <a:lnTo>
                    <a:pt x="606" y="218"/>
                  </a:lnTo>
                  <a:lnTo>
                    <a:pt x="581" y="228"/>
                  </a:lnTo>
                  <a:lnTo>
                    <a:pt x="578" y="230"/>
                  </a:lnTo>
                  <a:lnTo>
                    <a:pt x="576" y="233"/>
                  </a:lnTo>
                  <a:lnTo>
                    <a:pt x="576" y="236"/>
                  </a:lnTo>
                  <a:lnTo>
                    <a:pt x="575" y="251"/>
                  </a:lnTo>
                  <a:lnTo>
                    <a:pt x="577" y="264"/>
                  </a:lnTo>
                  <a:lnTo>
                    <a:pt x="578" y="268"/>
                  </a:lnTo>
                  <a:lnTo>
                    <a:pt x="581" y="270"/>
                  </a:lnTo>
                  <a:lnTo>
                    <a:pt x="584" y="273"/>
                  </a:lnTo>
                  <a:lnTo>
                    <a:pt x="589" y="274"/>
                  </a:lnTo>
                  <a:lnTo>
                    <a:pt x="592" y="275"/>
                  </a:lnTo>
                  <a:lnTo>
                    <a:pt x="594" y="277"/>
                  </a:lnTo>
                  <a:lnTo>
                    <a:pt x="598" y="279"/>
                  </a:lnTo>
                  <a:lnTo>
                    <a:pt x="602" y="283"/>
                  </a:lnTo>
                  <a:lnTo>
                    <a:pt x="606" y="286"/>
                  </a:lnTo>
                  <a:lnTo>
                    <a:pt x="650" y="304"/>
                  </a:lnTo>
                  <a:lnTo>
                    <a:pt x="666" y="312"/>
                  </a:lnTo>
                  <a:lnTo>
                    <a:pt x="679" y="323"/>
                  </a:lnTo>
                  <a:lnTo>
                    <a:pt x="688" y="336"/>
                  </a:lnTo>
                  <a:lnTo>
                    <a:pt x="692" y="354"/>
                  </a:lnTo>
                  <a:lnTo>
                    <a:pt x="559" y="354"/>
                  </a:lnTo>
                  <a:lnTo>
                    <a:pt x="559" y="325"/>
                  </a:lnTo>
                  <a:lnTo>
                    <a:pt x="554" y="320"/>
                  </a:lnTo>
                  <a:lnTo>
                    <a:pt x="543" y="311"/>
                  </a:lnTo>
                  <a:lnTo>
                    <a:pt x="531" y="304"/>
                  </a:lnTo>
                  <a:lnTo>
                    <a:pt x="480" y="281"/>
                  </a:lnTo>
                  <a:lnTo>
                    <a:pt x="486" y="277"/>
                  </a:lnTo>
                  <a:lnTo>
                    <a:pt x="488" y="275"/>
                  </a:lnTo>
                  <a:lnTo>
                    <a:pt x="491" y="274"/>
                  </a:lnTo>
                  <a:lnTo>
                    <a:pt x="496" y="273"/>
                  </a:lnTo>
                  <a:lnTo>
                    <a:pt x="499" y="270"/>
                  </a:lnTo>
                  <a:lnTo>
                    <a:pt x="501" y="268"/>
                  </a:lnTo>
                  <a:lnTo>
                    <a:pt x="503" y="264"/>
                  </a:lnTo>
                  <a:lnTo>
                    <a:pt x="505" y="251"/>
                  </a:lnTo>
                  <a:lnTo>
                    <a:pt x="504" y="236"/>
                  </a:lnTo>
                  <a:lnTo>
                    <a:pt x="503" y="233"/>
                  </a:lnTo>
                  <a:lnTo>
                    <a:pt x="501" y="231"/>
                  </a:lnTo>
                  <a:lnTo>
                    <a:pt x="499" y="228"/>
                  </a:lnTo>
                  <a:lnTo>
                    <a:pt x="474" y="218"/>
                  </a:lnTo>
                  <a:lnTo>
                    <a:pt x="470" y="216"/>
                  </a:lnTo>
                  <a:lnTo>
                    <a:pt x="469" y="214"/>
                  </a:lnTo>
                  <a:lnTo>
                    <a:pt x="469" y="211"/>
                  </a:lnTo>
                  <a:lnTo>
                    <a:pt x="470" y="207"/>
                  </a:lnTo>
                  <a:lnTo>
                    <a:pt x="479" y="177"/>
                  </a:lnTo>
                  <a:lnTo>
                    <a:pt x="483" y="147"/>
                  </a:lnTo>
                  <a:lnTo>
                    <a:pt x="484" y="131"/>
                  </a:lnTo>
                  <a:lnTo>
                    <a:pt x="486" y="116"/>
                  </a:lnTo>
                  <a:lnTo>
                    <a:pt x="489" y="100"/>
                  </a:lnTo>
                  <a:lnTo>
                    <a:pt x="495" y="89"/>
                  </a:lnTo>
                  <a:lnTo>
                    <a:pt x="501" y="82"/>
                  </a:lnTo>
                  <a:lnTo>
                    <a:pt x="510" y="76"/>
                  </a:lnTo>
                  <a:lnTo>
                    <a:pt x="522" y="71"/>
                  </a:lnTo>
                  <a:lnTo>
                    <a:pt x="535" y="67"/>
                  </a:lnTo>
                  <a:lnTo>
                    <a:pt x="537" y="67"/>
                  </a:lnTo>
                  <a:lnTo>
                    <a:pt x="539" y="67"/>
                  </a:lnTo>
                  <a:close/>
                  <a:moveTo>
                    <a:pt x="158" y="62"/>
                  </a:moveTo>
                  <a:lnTo>
                    <a:pt x="160" y="62"/>
                  </a:lnTo>
                  <a:lnTo>
                    <a:pt x="161" y="62"/>
                  </a:lnTo>
                  <a:lnTo>
                    <a:pt x="177" y="64"/>
                  </a:lnTo>
                  <a:lnTo>
                    <a:pt x="191" y="71"/>
                  </a:lnTo>
                  <a:lnTo>
                    <a:pt x="204" y="82"/>
                  </a:lnTo>
                  <a:lnTo>
                    <a:pt x="212" y="89"/>
                  </a:lnTo>
                  <a:lnTo>
                    <a:pt x="218" y="97"/>
                  </a:lnTo>
                  <a:lnTo>
                    <a:pt x="221" y="109"/>
                  </a:lnTo>
                  <a:lnTo>
                    <a:pt x="221" y="118"/>
                  </a:lnTo>
                  <a:lnTo>
                    <a:pt x="221" y="127"/>
                  </a:lnTo>
                  <a:lnTo>
                    <a:pt x="221" y="158"/>
                  </a:lnTo>
                  <a:lnTo>
                    <a:pt x="221" y="159"/>
                  </a:lnTo>
                  <a:lnTo>
                    <a:pt x="222" y="161"/>
                  </a:lnTo>
                  <a:lnTo>
                    <a:pt x="224" y="163"/>
                  </a:lnTo>
                  <a:lnTo>
                    <a:pt x="226" y="163"/>
                  </a:lnTo>
                  <a:lnTo>
                    <a:pt x="228" y="165"/>
                  </a:lnTo>
                  <a:lnTo>
                    <a:pt x="228" y="167"/>
                  </a:lnTo>
                  <a:lnTo>
                    <a:pt x="228" y="169"/>
                  </a:lnTo>
                  <a:lnTo>
                    <a:pt x="228" y="173"/>
                  </a:lnTo>
                  <a:lnTo>
                    <a:pt x="226" y="177"/>
                  </a:lnTo>
                  <a:lnTo>
                    <a:pt x="222" y="196"/>
                  </a:lnTo>
                  <a:lnTo>
                    <a:pt x="220" y="199"/>
                  </a:lnTo>
                  <a:lnTo>
                    <a:pt x="218" y="205"/>
                  </a:lnTo>
                  <a:lnTo>
                    <a:pt x="217" y="209"/>
                  </a:lnTo>
                  <a:lnTo>
                    <a:pt x="213" y="223"/>
                  </a:lnTo>
                  <a:lnTo>
                    <a:pt x="205" y="233"/>
                  </a:lnTo>
                  <a:lnTo>
                    <a:pt x="204" y="236"/>
                  </a:lnTo>
                  <a:lnTo>
                    <a:pt x="204" y="239"/>
                  </a:lnTo>
                  <a:lnTo>
                    <a:pt x="207" y="260"/>
                  </a:lnTo>
                  <a:lnTo>
                    <a:pt x="207" y="262"/>
                  </a:lnTo>
                  <a:lnTo>
                    <a:pt x="208" y="264"/>
                  </a:lnTo>
                  <a:lnTo>
                    <a:pt x="209" y="264"/>
                  </a:lnTo>
                  <a:lnTo>
                    <a:pt x="212" y="265"/>
                  </a:lnTo>
                  <a:lnTo>
                    <a:pt x="215" y="268"/>
                  </a:lnTo>
                  <a:lnTo>
                    <a:pt x="215" y="270"/>
                  </a:lnTo>
                  <a:lnTo>
                    <a:pt x="216" y="273"/>
                  </a:lnTo>
                  <a:lnTo>
                    <a:pt x="218" y="281"/>
                  </a:lnTo>
                  <a:lnTo>
                    <a:pt x="212" y="285"/>
                  </a:lnTo>
                  <a:lnTo>
                    <a:pt x="204" y="287"/>
                  </a:lnTo>
                  <a:lnTo>
                    <a:pt x="177" y="302"/>
                  </a:lnTo>
                  <a:lnTo>
                    <a:pt x="171" y="306"/>
                  </a:lnTo>
                  <a:lnTo>
                    <a:pt x="158" y="312"/>
                  </a:lnTo>
                  <a:lnTo>
                    <a:pt x="149" y="320"/>
                  </a:lnTo>
                  <a:lnTo>
                    <a:pt x="143" y="327"/>
                  </a:lnTo>
                  <a:lnTo>
                    <a:pt x="143" y="327"/>
                  </a:lnTo>
                  <a:lnTo>
                    <a:pt x="143" y="354"/>
                  </a:lnTo>
                  <a:lnTo>
                    <a:pt x="0" y="354"/>
                  </a:lnTo>
                  <a:lnTo>
                    <a:pt x="0" y="337"/>
                  </a:lnTo>
                  <a:lnTo>
                    <a:pt x="6" y="332"/>
                  </a:lnTo>
                  <a:lnTo>
                    <a:pt x="14" y="328"/>
                  </a:lnTo>
                  <a:lnTo>
                    <a:pt x="42" y="313"/>
                  </a:lnTo>
                  <a:lnTo>
                    <a:pt x="69" y="302"/>
                  </a:lnTo>
                  <a:lnTo>
                    <a:pt x="94" y="291"/>
                  </a:lnTo>
                  <a:lnTo>
                    <a:pt x="97" y="290"/>
                  </a:lnTo>
                  <a:lnTo>
                    <a:pt x="98" y="287"/>
                  </a:lnTo>
                  <a:lnTo>
                    <a:pt x="103" y="273"/>
                  </a:lnTo>
                  <a:lnTo>
                    <a:pt x="105" y="270"/>
                  </a:lnTo>
                  <a:lnTo>
                    <a:pt x="106" y="268"/>
                  </a:lnTo>
                  <a:lnTo>
                    <a:pt x="107" y="265"/>
                  </a:lnTo>
                  <a:lnTo>
                    <a:pt x="110" y="264"/>
                  </a:lnTo>
                  <a:lnTo>
                    <a:pt x="111" y="264"/>
                  </a:lnTo>
                  <a:lnTo>
                    <a:pt x="112" y="262"/>
                  </a:lnTo>
                  <a:lnTo>
                    <a:pt x="112" y="260"/>
                  </a:lnTo>
                  <a:lnTo>
                    <a:pt x="115" y="239"/>
                  </a:lnTo>
                  <a:lnTo>
                    <a:pt x="115" y="236"/>
                  </a:lnTo>
                  <a:lnTo>
                    <a:pt x="114" y="233"/>
                  </a:lnTo>
                  <a:lnTo>
                    <a:pt x="106" y="223"/>
                  </a:lnTo>
                  <a:lnTo>
                    <a:pt x="102" y="209"/>
                  </a:lnTo>
                  <a:lnTo>
                    <a:pt x="101" y="205"/>
                  </a:lnTo>
                  <a:lnTo>
                    <a:pt x="99" y="199"/>
                  </a:lnTo>
                  <a:lnTo>
                    <a:pt x="97" y="196"/>
                  </a:lnTo>
                  <a:lnTo>
                    <a:pt x="95" y="186"/>
                  </a:lnTo>
                  <a:lnTo>
                    <a:pt x="93" y="177"/>
                  </a:lnTo>
                  <a:lnTo>
                    <a:pt x="93" y="173"/>
                  </a:lnTo>
                  <a:lnTo>
                    <a:pt x="92" y="169"/>
                  </a:lnTo>
                  <a:lnTo>
                    <a:pt x="92" y="167"/>
                  </a:lnTo>
                  <a:lnTo>
                    <a:pt x="93" y="165"/>
                  </a:lnTo>
                  <a:lnTo>
                    <a:pt x="93" y="163"/>
                  </a:lnTo>
                  <a:lnTo>
                    <a:pt x="95" y="163"/>
                  </a:lnTo>
                  <a:lnTo>
                    <a:pt x="97" y="161"/>
                  </a:lnTo>
                  <a:lnTo>
                    <a:pt x="98" y="159"/>
                  </a:lnTo>
                  <a:lnTo>
                    <a:pt x="98" y="158"/>
                  </a:lnTo>
                  <a:lnTo>
                    <a:pt x="98" y="127"/>
                  </a:lnTo>
                  <a:lnTo>
                    <a:pt x="98" y="109"/>
                  </a:lnTo>
                  <a:lnTo>
                    <a:pt x="101" y="97"/>
                  </a:lnTo>
                  <a:lnTo>
                    <a:pt x="107" y="89"/>
                  </a:lnTo>
                  <a:lnTo>
                    <a:pt x="115" y="82"/>
                  </a:lnTo>
                  <a:lnTo>
                    <a:pt x="128" y="71"/>
                  </a:lnTo>
                  <a:lnTo>
                    <a:pt x="143" y="64"/>
                  </a:lnTo>
                  <a:lnTo>
                    <a:pt x="158" y="62"/>
                  </a:lnTo>
                  <a:close/>
                  <a:moveTo>
                    <a:pt x="386" y="0"/>
                  </a:moveTo>
                  <a:lnTo>
                    <a:pt x="391" y="0"/>
                  </a:lnTo>
                  <a:lnTo>
                    <a:pt x="391" y="2"/>
                  </a:lnTo>
                  <a:lnTo>
                    <a:pt x="389" y="4"/>
                  </a:lnTo>
                  <a:lnTo>
                    <a:pt x="386" y="7"/>
                  </a:lnTo>
                  <a:lnTo>
                    <a:pt x="383" y="9"/>
                  </a:lnTo>
                  <a:lnTo>
                    <a:pt x="383" y="12"/>
                  </a:lnTo>
                  <a:lnTo>
                    <a:pt x="383" y="15"/>
                  </a:lnTo>
                  <a:lnTo>
                    <a:pt x="386" y="17"/>
                  </a:lnTo>
                  <a:lnTo>
                    <a:pt x="414" y="41"/>
                  </a:lnTo>
                  <a:lnTo>
                    <a:pt x="421" y="53"/>
                  </a:lnTo>
                  <a:lnTo>
                    <a:pt x="424" y="67"/>
                  </a:lnTo>
                  <a:lnTo>
                    <a:pt x="424" y="120"/>
                  </a:lnTo>
                  <a:lnTo>
                    <a:pt x="424" y="122"/>
                  </a:lnTo>
                  <a:lnTo>
                    <a:pt x="424" y="125"/>
                  </a:lnTo>
                  <a:lnTo>
                    <a:pt x="425" y="126"/>
                  </a:lnTo>
                  <a:lnTo>
                    <a:pt x="428" y="129"/>
                  </a:lnTo>
                  <a:lnTo>
                    <a:pt x="429" y="129"/>
                  </a:lnTo>
                  <a:lnTo>
                    <a:pt x="429" y="130"/>
                  </a:lnTo>
                  <a:lnTo>
                    <a:pt x="431" y="131"/>
                  </a:lnTo>
                  <a:lnTo>
                    <a:pt x="428" y="159"/>
                  </a:lnTo>
                  <a:lnTo>
                    <a:pt x="427" y="160"/>
                  </a:lnTo>
                  <a:lnTo>
                    <a:pt x="421" y="172"/>
                  </a:lnTo>
                  <a:lnTo>
                    <a:pt x="417" y="185"/>
                  </a:lnTo>
                  <a:lnTo>
                    <a:pt x="412" y="198"/>
                  </a:lnTo>
                  <a:lnTo>
                    <a:pt x="411" y="199"/>
                  </a:lnTo>
                  <a:lnTo>
                    <a:pt x="406" y="210"/>
                  </a:lnTo>
                  <a:lnTo>
                    <a:pt x="404" y="220"/>
                  </a:lnTo>
                  <a:lnTo>
                    <a:pt x="403" y="231"/>
                  </a:lnTo>
                  <a:lnTo>
                    <a:pt x="404" y="243"/>
                  </a:lnTo>
                  <a:lnTo>
                    <a:pt x="404" y="244"/>
                  </a:lnTo>
                  <a:lnTo>
                    <a:pt x="404" y="245"/>
                  </a:lnTo>
                  <a:lnTo>
                    <a:pt x="406" y="247"/>
                  </a:lnTo>
                  <a:lnTo>
                    <a:pt x="408" y="248"/>
                  </a:lnTo>
                  <a:lnTo>
                    <a:pt x="411" y="251"/>
                  </a:lnTo>
                  <a:lnTo>
                    <a:pt x="412" y="253"/>
                  </a:lnTo>
                  <a:lnTo>
                    <a:pt x="412" y="256"/>
                  </a:lnTo>
                  <a:lnTo>
                    <a:pt x="416" y="265"/>
                  </a:lnTo>
                  <a:lnTo>
                    <a:pt x="419" y="274"/>
                  </a:lnTo>
                  <a:lnTo>
                    <a:pt x="421" y="277"/>
                  </a:lnTo>
                  <a:lnTo>
                    <a:pt x="423" y="278"/>
                  </a:lnTo>
                  <a:lnTo>
                    <a:pt x="425" y="279"/>
                  </a:lnTo>
                  <a:lnTo>
                    <a:pt x="475" y="299"/>
                  </a:lnTo>
                  <a:lnTo>
                    <a:pt x="522" y="321"/>
                  </a:lnTo>
                  <a:lnTo>
                    <a:pt x="531" y="328"/>
                  </a:lnTo>
                  <a:lnTo>
                    <a:pt x="539" y="334"/>
                  </a:lnTo>
                  <a:lnTo>
                    <a:pt x="539" y="354"/>
                  </a:lnTo>
                  <a:lnTo>
                    <a:pt x="164" y="354"/>
                  </a:lnTo>
                  <a:lnTo>
                    <a:pt x="164" y="334"/>
                  </a:lnTo>
                  <a:lnTo>
                    <a:pt x="169" y="330"/>
                  </a:lnTo>
                  <a:lnTo>
                    <a:pt x="174" y="327"/>
                  </a:lnTo>
                  <a:lnTo>
                    <a:pt x="181" y="323"/>
                  </a:lnTo>
                  <a:lnTo>
                    <a:pt x="213" y="306"/>
                  </a:lnTo>
                  <a:lnTo>
                    <a:pt x="246" y="291"/>
                  </a:lnTo>
                  <a:lnTo>
                    <a:pt x="276" y="279"/>
                  </a:lnTo>
                  <a:lnTo>
                    <a:pt x="279" y="277"/>
                  </a:lnTo>
                  <a:lnTo>
                    <a:pt x="280" y="274"/>
                  </a:lnTo>
                  <a:lnTo>
                    <a:pt x="284" y="266"/>
                  </a:lnTo>
                  <a:lnTo>
                    <a:pt x="287" y="257"/>
                  </a:lnTo>
                  <a:lnTo>
                    <a:pt x="288" y="254"/>
                  </a:lnTo>
                  <a:lnTo>
                    <a:pt x="288" y="252"/>
                  </a:lnTo>
                  <a:lnTo>
                    <a:pt x="289" y="249"/>
                  </a:lnTo>
                  <a:lnTo>
                    <a:pt x="292" y="248"/>
                  </a:lnTo>
                  <a:lnTo>
                    <a:pt x="294" y="247"/>
                  </a:lnTo>
                  <a:lnTo>
                    <a:pt x="296" y="245"/>
                  </a:lnTo>
                  <a:lnTo>
                    <a:pt x="297" y="244"/>
                  </a:lnTo>
                  <a:lnTo>
                    <a:pt x="298" y="243"/>
                  </a:lnTo>
                  <a:lnTo>
                    <a:pt x="301" y="216"/>
                  </a:lnTo>
                  <a:lnTo>
                    <a:pt x="300" y="214"/>
                  </a:lnTo>
                  <a:lnTo>
                    <a:pt x="298" y="211"/>
                  </a:lnTo>
                  <a:lnTo>
                    <a:pt x="289" y="197"/>
                  </a:lnTo>
                  <a:lnTo>
                    <a:pt x="285" y="181"/>
                  </a:lnTo>
                  <a:lnTo>
                    <a:pt x="284" y="176"/>
                  </a:lnTo>
                  <a:lnTo>
                    <a:pt x="281" y="171"/>
                  </a:lnTo>
                  <a:lnTo>
                    <a:pt x="280" y="165"/>
                  </a:lnTo>
                  <a:lnTo>
                    <a:pt x="273" y="142"/>
                  </a:lnTo>
                  <a:lnTo>
                    <a:pt x="273" y="138"/>
                  </a:lnTo>
                  <a:lnTo>
                    <a:pt x="273" y="134"/>
                  </a:lnTo>
                  <a:lnTo>
                    <a:pt x="273" y="131"/>
                  </a:lnTo>
                  <a:lnTo>
                    <a:pt x="273" y="129"/>
                  </a:lnTo>
                  <a:lnTo>
                    <a:pt x="275" y="126"/>
                  </a:lnTo>
                  <a:lnTo>
                    <a:pt x="277" y="125"/>
                  </a:lnTo>
                  <a:lnTo>
                    <a:pt x="279" y="123"/>
                  </a:lnTo>
                  <a:lnTo>
                    <a:pt x="280" y="122"/>
                  </a:lnTo>
                  <a:lnTo>
                    <a:pt x="280" y="120"/>
                  </a:lnTo>
                  <a:lnTo>
                    <a:pt x="280" y="83"/>
                  </a:lnTo>
                  <a:lnTo>
                    <a:pt x="281" y="61"/>
                  </a:lnTo>
                  <a:lnTo>
                    <a:pt x="284" y="47"/>
                  </a:lnTo>
                  <a:lnTo>
                    <a:pt x="290" y="37"/>
                  </a:lnTo>
                  <a:lnTo>
                    <a:pt x="301" y="28"/>
                  </a:lnTo>
                  <a:lnTo>
                    <a:pt x="317" y="17"/>
                  </a:lnTo>
                  <a:lnTo>
                    <a:pt x="334" y="11"/>
                  </a:lnTo>
                  <a:lnTo>
                    <a:pt x="352" y="6"/>
                  </a:lnTo>
                  <a:lnTo>
                    <a:pt x="382" y="0"/>
                  </a:lnTo>
                  <a:lnTo>
                    <a:pt x="386"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TextBox 76">
              <a:extLst>
                <a:ext uri="{FF2B5EF4-FFF2-40B4-BE49-F238E27FC236}">
                  <a16:creationId xmlns:a16="http://schemas.microsoft.com/office/drawing/2014/main" id="{891C70F6-E0BE-2B2C-2781-B2161F386191}"/>
                </a:ext>
              </a:extLst>
            </p:cNvPr>
            <p:cNvSpPr txBox="1"/>
            <p:nvPr/>
          </p:nvSpPr>
          <p:spPr>
            <a:xfrm>
              <a:off x="3983940" y="4104129"/>
              <a:ext cx="1807260" cy="315471"/>
            </a:xfrm>
            <a:prstGeom prst="rect">
              <a:avLst/>
            </a:prstGeom>
            <a:noFill/>
          </p:spPr>
          <p:txBody>
            <a:bodyPr wrap="square" rtlCol="0">
              <a:spAutoFit/>
            </a:bodyPr>
            <a:lstStyle/>
            <a:p>
              <a:r>
                <a:rPr lang="en-US" sz="1450" b="1" dirty="0">
                  <a:solidFill>
                    <a:schemeClr val="tx2">
                      <a:lumMod val="60000"/>
                      <a:lumOff val="40000"/>
                    </a:schemeClr>
                  </a:solidFill>
                  <a:latin typeface="Roboto" pitchFamily="2" charset="0"/>
                  <a:ea typeface="Roboto" pitchFamily="2" charset="0"/>
                  <a:cs typeface="Open Sans Condensed" pitchFamily="34" charset="0"/>
                </a:rPr>
                <a:t>Quality vs.</a:t>
              </a:r>
              <a:r>
                <a:rPr lang="en-US" sz="1450" dirty="0">
                  <a:solidFill>
                    <a:schemeClr val="tx2">
                      <a:lumMod val="60000"/>
                      <a:lumOff val="40000"/>
                    </a:schemeClr>
                  </a:solidFill>
                  <a:latin typeface="Roboto" pitchFamily="2" charset="0"/>
                  <a:ea typeface="Roboto" pitchFamily="2" charset="0"/>
                  <a:cs typeface="Open Sans Condensed" pitchFamily="34" charset="0"/>
                </a:rPr>
                <a:t> Quantity</a:t>
              </a:r>
            </a:p>
          </p:txBody>
        </p:sp>
        <p:sp>
          <p:nvSpPr>
            <p:cNvPr id="78" name="Freeform 53">
              <a:extLst>
                <a:ext uri="{FF2B5EF4-FFF2-40B4-BE49-F238E27FC236}">
                  <a16:creationId xmlns:a16="http://schemas.microsoft.com/office/drawing/2014/main" id="{C0ECF03C-13D1-7F30-A016-D165F39BA62B}"/>
                </a:ext>
              </a:extLst>
            </p:cNvPr>
            <p:cNvSpPr>
              <a:spLocks noEditPoints="1"/>
            </p:cNvSpPr>
            <p:nvPr/>
          </p:nvSpPr>
          <p:spPr bwMode="auto">
            <a:xfrm>
              <a:off x="3517883" y="3168628"/>
              <a:ext cx="317522" cy="317522"/>
            </a:xfrm>
            <a:custGeom>
              <a:avLst/>
              <a:gdLst>
                <a:gd name="T0" fmla="*/ 91 w 361"/>
                <a:gd name="T1" fmla="*/ 245 h 361"/>
                <a:gd name="T2" fmla="*/ 96 w 361"/>
                <a:gd name="T3" fmla="*/ 251 h 361"/>
                <a:gd name="T4" fmla="*/ 96 w 361"/>
                <a:gd name="T5" fmla="*/ 348 h 361"/>
                <a:gd name="T6" fmla="*/ 94 w 361"/>
                <a:gd name="T7" fmla="*/ 355 h 361"/>
                <a:gd name="T8" fmla="*/ 87 w 361"/>
                <a:gd name="T9" fmla="*/ 361 h 361"/>
                <a:gd name="T10" fmla="*/ 15 w 361"/>
                <a:gd name="T11" fmla="*/ 361 h 361"/>
                <a:gd name="T12" fmla="*/ 6 w 361"/>
                <a:gd name="T13" fmla="*/ 358 h 361"/>
                <a:gd name="T14" fmla="*/ 0 w 361"/>
                <a:gd name="T15" fmla="*/ 350 h 361"/>
                <a:gd name="T16" fmla="*/ 0 w 361"/>
                <a:gd name="T17" fmla="*/ 314 h 361"/>
                <a:gd name="T18" fmla="*/ 2 w 361"/>
                <a:gd name="T19" fmla="*/ 304 h 361"/>
                <a:gd name="T20" fmla="*/ 79 w 361"/>
                <a:gd name="T21" fmla="*/ 247 h 361"/>
                <a:gd name="T22" fmla="*/ 86 w 361"/>
                <a:gd name="T23" fmla="*/ 244 h 361"/>
                <a:gd name="T24" fmla="*/ 221 w 361"/>
                <a:gd name="T25" fmla="*/ 150 h 361"/>
                <a:gd name="T26" fmla="*/ 226 w 361"/>
                <a:gd name="T27" fmla="*/ 156 h 361"/>
                <a:gd name="T28" fmla="*/ 227 w 361"/>
                <a:gd name="T29" fmla="*/ 348 h 361"/>
                <a:gd name="T30" fmla="*/ 225 w 361"/>
                <a:gd name="T31" fmla="*/ 355 h 361"/>
                <a:gd name="T32" fmla="*/ 218 w 361"/>
                <a:gd name="T33" fmla="*/ 361 h 361"/>
                <a:gd name="T34" fmla="*/ 145 w 361"/>
                <a:gd name="T35" fmla="*/ 361 h 361"/>
                <a:gd name="T36" fmla="*/ 137 w 361"/>
                <a:gd name="T37" fmla="*/ 358 h 361"/>
                <a:gd name="T38" fmla="*/ 132 w 361"/>
                <a:gd name="T39" fmla="*/ 352 h 361"/>
                <a:gd name="T40" fmla="*/ 131 w 361"/>
                <a:gd name="T41" fmla="*/ 214 h 361"/>
                <a:gd name="T42" fmla="*/ 133 w 361"/>
                <a:gd name="T43" fmla="*/ 207 h 361"/>
                <a:gd name="T44" fmla="*/ 209 w 361"/>
                <a:gd name="T45" fmla="*/ 151 h 361"/>
                <a:gd name="T46" fmla="*/ 217 w 361"/>
                <a:gd name="T47" fmla="*/ 148 h 361"/>
                <a:gd name="T48" fmla="*/ 348 w 361"/>
                <a:gd name="T49" fmla="*/ 55 h 361"/>
                <a:gd name="T50" fmla="*/ 356 w 361"/>
                <a:gd name="T51" fmla="*/ 59 h 361"/>
                <a:gd name="T52" fmla="*/ 360 w 361"/>
                <a:gd name="T53" fmla="*/ 66 h 361"/>
                <a:gd name="T54" fmla="*/ 361 w 361"/>
                <a:gd name="T55" fmla="*/ 345 h 361"/>
                <a:gd name="T56" fmla="*/ 358 w 361"/>
                <a:gd name="T57" fmla="*/ 354 h 361"/>
                <a:gd name="T58" fmla="*/ 349 w 361"/>
                <a:gd name="T59" fmla="*/ 361 h 361"/>
                <a:gd name="T60" fmla="*/ 276 w 361"/>
                <a:gd name="T61" fmla="*/ 361 h 361"/>
                <a:gd name="T62" fmla="*/ 268 w 361"/>
                <a:gd name="T63" fmla="*/ 358 h 361"/>
                <a:gd name="T64" fmla="*/ 263 w 361"/>
                <a:gd name="T65" fmla="*/ 352 h 361"/>
                <a:gd name="T66" fmla="*/ 263 w 361"/>
                <a:gd name="T67" fmla="*/ 121 h 361"/>
                <a:gd name="T68" fmla="*/ 264 w 361"/>
                <a:gd name="T69" fmla="*/ 112 h 361"/>
                <a:gd name="T70" fmla="*/ 271 w 361"/>
                <a:gd name="T71" fmla="*/ 105 h 361"/>
                <a:gd name="T72" fmla="*/ 339 w 361"/>
                <a:gd name="T73" fmla="*/ 55 h 361"/>
                <a:gd name="T74" fmla="*/ 132 w 361"/>
                <a:gd name="T75" fmla="*/ 0 h 361"/>
                <a:gd name="T76" fmla="*/ 227 w 361"/>
                <a:gd name="T77" fmla="*/ 15 h 361"/>
                <a:gd name="T78" fmla="*/ 231 w 361"/>
                <a:gd name="T79" fmla="*/ 19 h 361"/>
                <a:gd name="T80" fmla="*/ 234 w 361"/>
                <a:gd name="T81" fmla="*/ 27 h 361"/>
                <a:gd name="T82" fmla="*/ 220 w 361"/>
                <a:gd name="T83" fmla="*/ 125 h 361"/>
                <a:gd name="T84" fmla="*/ 213 w 361"/>
                <a:gd name="T85" fmla="*/ 130 h 361"/>
                <a:gd name="T86" fmla="*/ 205 w 361"/>
                <a:gd name="T87" fmla="*/ 130 h 361"/>
                <a:gd name="T88" fmla="*/ 200 w 361"/>
                <a:gd name="T89" fmla="*/ 126 h 361"/>
                <a:gd name="T90" fmla="*/ 62 w 361"/>
                <a:gd name="T91" fmla="*/ 203 h 361"/>
                <a:gd name="T92" fmla="*/ 45 w 361"/>
                <a:gd name="T93" fmla="*/ 206 h 361"/>
                <a:gd name="T94" fmla="*/ 4 w 361"/>
                <a:gd name="T95" fmla="*/ 154 h 361"/>
                <a:gd name="T96" fmla="*/ 0 w 361"/>
                <a:gd name="T97" fmla="*/ 146 h 361"/>
                <a:gd name="T98" fmla="*/ 1 w 361"/>
                <a:gd name="T99" fmla="*/ 138 h 361"/>
                <a:gd name="T100" fmla="*/ 7 w 361"/>
                <a:gd name="T101" fmla="*/ 130 h 361"/>
                <a:gd name="T102" fmla="*/ 120 w 361"/>
                <a:gd name="T103" fmla="*/ 19 h 361"/>
                <a:gd name="T104" fmla="*/ 119 w 361"/>
                <a:gd name="T105" fmla="*/ 11 h 361"/>
                <a:gd name="T106" fmla="*/ 121 w 361"/>
                <a:gd name="T107" fmla="*/ 4 h 361"/>
                <a:gd name="T108" fmla="*/ 128 w 361"/>
                <a:gd name="T109"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1" h="361">
                  <a:moveTo>
                    <a:pt x="86" y="244"/>
                  </a:moveTo>
                  <a:lnTo>
                    <a:pt x="91" y="245"/>
                  </a:lnTo>
                  <a:lnTo>
                    <a:pt x="94" y="248"/>
                  </a:lnTo>
                  <a:lnTo>
                    <a:pt x="96" y="251"/>
                  </a:lnTo>
                  <a:lnTo>
                    <a:pt x="96" y="255"/>
                  </a:lnTo>
                  <a:lnTo>
                    <a:pt x="96" y="348"/>
                  </a:lnTo>
                  <a:lnTo>
                    <a:pt x="96" y="352"/>
                  </a:lnTo>
                  <a:lnTo>
                    <a:pt x="94" y="355"/>
                  </a:lnTo>
                  <a:lnTo>
                    <a:pt x="91" y="358"/>
                  </a:lnTo>
                  <a:lnTo>
                    <a:pt x="87" y="361"/>
                  </a:lnTo>
                  <a:lnTo>
                    <a:pt x="83" y="361"/>
                  </a:lnTo>
                  <a:lnTo>
                    <a:pt x="15" y="361"/>
                  </a:lnTo>
                  <a:lnTo>
                    <a:pt x="10" y="361"/>
                  </a:lnTo>
                  <a:lnTo>
                    <a:pt x="6" y="358"/>
                  </a:lnTo>
                  <a:lnTo>
                    <a:pt x="2" y="354"/>
                  </a:lnTo>
                  <a:lnTo>
                    <a:pt x="0" y="350"/>
                  </a:lnTo>
                  <a:lnTo>
                    <a:pt x="0" y="345"/>
                  </a:lnTo>
                  <a:lnTo>
                    <a:pt x="0" y="314"/>
                  </a:lnTo>
                  <a:lnTo>
                    <a:pt x="0" y="310"/>
                  </a:lnTo>
                  <a:lnTo>
                    <a:pt x="2" y="304"/>
                  </a:lnTo>
                  <a:lnTo>
                    <a:pt x="6" y="300"/>
                  </a:lnTo>
                  <a:lnTo>
                    <a:pt x="79" y="247"/>
                  </a:lnTo>
                  <a:lnTo>
                    <a:pt x="82" y="244"/>
                  </a:lnTo>
                  <a:lnTo>
                    <a:pt x="86" y="244"/>
                  </a:lnTo>
                  <a:close/>
                  <a:moveTo>
                    <a:pt x="217" y="148"/>
                  </a:moveTo>
                  <a:lnTo>
                    <a:pt x="221" y="150"/>
                  </a:lnTo>
                  <a:lnTo>
                    <a:pt x="225" y="152"/>
                  </a:lnTo>
                  <a:lnTo>
                    <a:pt x="226" y="156"/>
                  </a:lnTo>
                  <a:lnTo>
                    <a:pt x="227" y="160"/>
                  </a:lnTo>
                  <a:lnTo>
                    <a:pt x="227" y="348"/>
                  </a:lnTo>
                  <a:lnTo>
                    <a:pt x="226" y="352"/>
                  </a:lnTo>
                  <a:lnTo>
                    <a:pt x="225" y="355"/>
                  </a:lnTo>
                  <a:lnTo>
                    <a:pt x="221" y="358"/>
                  </a:lnTo>
                  <a:lnTo>
                    <a:pt x="218" y="361"/>
                  </a:lnTo>
                  <a:lnTo>
                    <a:pt x="213" y="361"/>
                  </a:lnTo>
                  <a:lnTo>
                    <a:pt x="145" y="361"/>
                  </a:lnTo>
                  <a:lnTo>
                    <a:pt x="141" y="361"/>
                  </a:lnTo>
                  <a:lnTo>
                    <a:pt x="137" y="358"/>
                  </a:lnTo>
                  <a:lnTo>
                    <a:pt x="133" y="355"/>
                  </a:lnTo>
                  <a:lnTo>
                    <a:pt x="132" y="352"/>
                  </a:lnTo>
                  <a:lnTo>
                    <a:pt x="131" y="348"/>
                  </a:lnTo>
                  <a:lnTo>
                    <a:pt x="131" y="214"/>
                  </a:lnTo>
                  <a:lnTo>
                    <a:pt x="132" y="210"/>
                  </a:lnTo>
                  <a:lnTo>
                    <a:pt x="133" y="207"/>
                  </a:lnTo>
                  <a:lnTo>
                    <a:pt x="136" y="205"/>
                  </a:lnTo>
                  <a:lnTo>
                    <a:pt x="209" y="151"/>
                  </a:lnTo>
                  <a:lnTo>
                    <a:pt x="213" y="148"/>
                  </a:lnTo>
                  <a:lnTo>
                    <a:pt x="217" y="148"/>
                  </a:lnTo>
                  <a:close/>
                  <a:moveTo>
                    <a:pt x="344" y="54"/>
                  </a:moveTo>
                  <a:lnTo>
                    <a:pt x="348" y="55"/>
                  </a:lnTo>
                  <a:lnTo>
                    <a:pt x="352" y="57"/>
                  </a:lnTo>
                  <a:lnTo>
                    <a:pt x="356" y="59"/>
                  </a:lnTo>
                  <a:lnTo>
                    <a:pt x="358" y="62"/>
                  </a:lnTo>
                  <a:lnTo>
                    <a:pt x="360" y="66"/>
                  </a:lnTo>
                  <a:lnTo>
                    <a:pt x="361" y="71"/>
                  </a:lnTo>
                  <a:lnTo>
                    <a:pt x="361" y="345"/>
                  </a:lnTo>
                  <a:lnTo>
                    <a:pt x="360" y="350"/>
                  </a:lnTo>
                  <a:lnTo>
                    <a:pt x="358" y="354"/>
                  </a:lnTo>
                  <a:lnTo>
                    <a:pt x="354" y="358"/>
                  </a:lnTo>
                  <a:lnTo>
                    <a:pt x="349" y="361"/>
                  </a:lnTo>
                  <a:lnTo>
                    <a:pt x="345" y="361"/>
                  </a:lnTo>
                  <a:lnTo>
                    <a:pt x="276" y="361"/>
                  </a:lnTo>
                  <a:lnTo>
                    <a:pt x="272" y="361"/>
                  </a:lnTo>
                  <a:lnTo>
                    <a:pt x="268" y="358"/>
                  </a:lnTo>
                  <a:lnTo>
                    <a:pt x="265" y="355"/>
                  </a:lnTo>
                  <a:lnTo>
                    <a:pt x="263" y="352"/>
                  </a:lnTo>
                  <a:lnTo>
                    <a:pt x="263" y="348"/>
                  </a:lnTo>
                  <a:lnTo>
                    <a:pt x="263" y="121"/>
                  </a:lnTo>
                  <a:lnTo>
                    <a:pt x="263" y="116"/>
                  </a:lnTo>
                  <a:lnTo>
                    <a:pt x="264" y="112"/>
                  </a:lnTo>
                  <a:lnTo>
                    <a:pt x="267" y="109"/>
                  </a:lnTo>
                  <a:lnTo>
                    <a:pt x="271" y="105"/>
                  </a:lnTo>
                  <a:lnTo>
                    <a:pt x="335" y="58"/>
                  </a:lnTo>
                  <a:lnTo>
                    <a:pt x="339" y="55"/>
                  </a:lnTo>
                  <a:lnTo>
                    <a:pt x="344" y="54"/>
                  </a:lnTo>
                  <a:close/>
                  <a:moveTo>
                    <a:pt x="132" y="0"/>
                  </a:moveTo>
                  <a:lnTo>
                    <a:pt x="225" y="15"/>
                  </a:lnTo>
                  <a:lnTo>
                    <a:pt x="227" y="15"/>
                  </a:lnTo>
                  <a:lnTo>
                    <a:pt x="230" y="16"/>
                  </a:lnTo>
                  <a:lnTo>
                    <a:pt x="231" y="19"/>
                  </a:lnTo>
                  <a:lnTo>
                    <a:pt x="234" y="23"/>
                  </a:lnTo>
                  <a:lnTo>
                    <a:pt x="234" y="27"/>
                  </a:lnTo>
                  <a:lnTo>
                    <a:pt x="221" y="121"/>
                  </a:lnTo>
                  <a:lnTo>
                    <a:pt x="220" y="125"/>
                  </a:lnTo>
                  <a:lnTo>
                    <a:pt x="217" y="127"/>
                  </a:lnTo>
                  <a:lnTo>
                    <a:pt x="213" y="130"/>
                  </a:lnTo>
                  <a:lnTo>
                    <a:pt x="209" y="130"/>
                  </a:lnTo>
                  <a:lnTo>
                    <a:pt x="205" y="130"/>
                  </a:lnTo>
                  <a:lnTo>
                    <a:pt x="203" y="127"/>
                  </a:lnTo>
                  <a:lnTo>
                    <a:pt x="200" y="126"/>
                  </a:lnTo>
                  <a:lnTo>
                    <a:pt x="188" y="109"/>
                  </a:lnTo>
                  <a:lnTo>
                    <a:pt x="62" y="203"/>
                  </a:lnTo>
                  <a:lnTo>
                    <a:pt x="53" y="207"/>
                  </a:lnTo>
                  <a:lnTo>
                    <a:pt x="45" y="206"/>
                  </a:lnTo>
                  <a:lnTo>
                    <a:pt x="38" y="201"/>
                  </a:lnTo>
                  <a:lnTo>
                    <a:pt x="4" y="154"/>
                  </a:lnTo>
                  <a:lnTo>
                    <a:pt x="1" y="151"/>
                  </a:lnTo>
                  <a:lnTo>
                    <a:pt x="0" y="146"/>
                  </a:lnTo>
                  <a:lnTo>
                    <a:pt x="0" y="142"/>
                  </a:lnTo>
                  <a:lnTo>
                    <a:pt x="1" y="138"/>
                  </a:lnTo>
                  <a:lnTo>
                    <a:pt x="4" y="134"/>
                  </a:lnTo>
                  <a:lnTo>
                    <a:pt x="7" y="130"/>
                  </a:lnTo>
                  <a:lnTo>
                    <a:pt x="133" y="36"/>
                  </a:lnTo>
                  <a:lnTo>
                    <a:pt x="120" y="19"/>
                  </a:lnTo>
                  <a:lnTo>
                    <a:pt x="119" y="15"/>
                  </a:lnTo>
                  <a:lnTo>
                    <a:pt x="119" y="11"/>
                  </a:lnTo>
                  <a:lnTo>
                    <a:pt x="120" y="7"/>
                  </a:lnTo>
                  <a:lnTo>
                    <a:pt x="121" y="4"/>
                  </a:lnTo>
                  <a:lnTo>
                    <a:pt x="125" y="2"/>
                  </a:lnTo>
                  <a:lnTo>
                    <a:pt x="128" y="0"/>
                  </a:lnTo>
                  <a:lnTo>
                    <a:pt x="132"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54">
              <a:extLst>
                <a:ext uri="{FF2B5EF4-FFF2-40B4-BE49-F238E27FC236}">
                  <a16:creationId xmlns:a16="http://schemas.microsoft.com/office/drawing/2014/main" id="{3EFA2EA2-91E8-678C-0E98-2C2D95329C70}"/>
                </a:ext>
              </a:extLst>
            </p:cNvPr>
            <p:cNvSpPr>
              <a:spLocks noEditPoints="1"/>
            </p:cNvSpPr>
            <p:nvPr/>
          </p:nvSpPr>
          <p:spPr bwMode="auto">
            <a:xfrm>
              <a:off x="6189688" y="4111154"/>
              <a:ext cx="308640" cy="314446"/>
            </a:xfrm>
            <a:custGeom>
              <a:avLst/>
              <a:gdLst>
                <a:gd name="T0" fmla="*/ 280 w 319"/>
                <a:gd name="T1" fmla="*/ 54 h 325"/>
                <a:gd name="T2" fmla="*/ 269 w 319"/>
                <a:gd name="T3" fmla="*/ 61 h 325"/>
                <a:gd name="T4" fmla="*/ 250 w 319"/>
                <a:gd name="T5" fmla="*/ 71 h 325"/>
                <a:gd name="T6" fmla="*/ 246 w 319"/>
                <a:gd name="T7" fmla="*/ 99 h 325"/>
                <a:gd name="T8" fmla="*/ 235 w 319"/>
                <a:gd name="T9" fmla="*/ 150 h 325"/>
                <a:gd name="T10" fmla="*/ 227 w 319"/>
                <a:gd name="T11" fmla="*/ 176 h 325"/>
                <a:gd name="T12" fmla="*/ 255 w 319"/>
                <a:gd name="T13" fmla="*/ 160 h 325"/>
                <a:gd name="T14" fmla="*/ 291 w 319"/>
                <a:gd name="T15" fmla="*/ 112 h 325"/>
                <a:gd name="T16" fmla="*/ 299 w 319"/>
                <a:gd name="T17" fmla="*/ 54 h 325"/>
                <a:gd name="T18" fmla="*/ 22 w 319"/>
                <a:gd name="T19" fmla="*/ 85 h 325"/>
                <a:gd name="T20" fmla="*/ 57 w 319"/>
                <a:gd name="T21" fmla="*/ 148 h 325"/>
                <a:gd name="T22" fmla="*/ 90 w 319"/>
                <a:gd name="T23" fmla="*/ 173 h 325"/>
                <a:gd name="T24" fmla="*/ 94 w 319"/>
                <a:gd name="T25" fmla="*/ 164 h 325"/>
                <a:gd name="T26" fmla="*/ 81 w 319"/>
                <a:gd name="T27" fmla="*/ 114 h 325"/>
                <a:gd name="T28" fmla="*/ 75 w 319"/>
                <a:gd name="T29" fmla="*/ 75 h 325"/>
                <a:gd name="T30" fmla="*/ 61 w 319"/>
                <a:gd name="T31" fmla="*/ 66 h 325"/>
                <a:gd name="T32" fmla="*/ 48 w 319"/>
                <a:gd name="T33" fmla="*/ 54 h 325"/>
                <a:gd name="T34" fmla="*/ 26 w 319"/>
                <a:gd name="T35" fmla="*/ 54 h 325"/>
                <a:gd name="T36" fmla="*/ 216 w 319"/>
                <a:gd name="T37" fmla="*/ 8 h 325"/>
                <a:gd name="T38" fmla="*/ 250 w 319"/>
                <a:gd name="T39" fmla="*/ 24 h 325"/>
                <a:gd name="T40" fmla="*/ 251 w 319"/>
                <a:gd name="T41" fmla="*/ 59 h 325"/>
                <a:gd name="T42" fmla="*/ 318 w 319"/>
                <a:gd name="T43" fmla="*/ 46 h 325"/>
                <a:gd name="T44" fmla="*/ 319 w 319"/>
                <a:gd name="T45" fmla="*/ 50 h 325"/>
                <a:gd name="T46" fmla="*/ 290 w 319"/>
                <a:gd name="T47" fmla="*/ 135 h 325"/>
                <a:gd name="T48" fmla="*/ 251 w 319"/>
                <a:gd name="T49" fmla="*/ 176 h 325"/>
                <a:gd name="T50" fmla="*/ 222 w 319"/>
                <a:gd name="T51" fmla="*/ 189 h 325"/>
                <a:gd name="T52" fmla="*/ 193 w 319"/>
                <a:gd name="T53" fmla="*/ 224 h 325"/>
                <a:gd name="T54" fmla="*/ 174 w 319"/>
                <a:gd name="T55" fmla="*/ 251 h 325"/>
                <a:gd name="T56" fmla="*/ 188 w 319"/>
                <a:gd name="T57" fmla="*/ 283 h 325"/>
                <a:gd name="T58" fmla="*/ 214 w 319"/>
                <a:gd name="T59" fmla="*/ 303 h 325"/>
                <a:gd name="T60" fmla="*/ 209 w 319"/>
                <a:gd name="T61" fmla="*/ 313 h 325"/>
                <a:gd name="T62" fmla="*/ 159 w 319"/>
                <a:gd name="T63" fmla="*/ 325 h 325"/>
                <a:gd name="T64" fmla="*/ 113 w 319"/>
                <a:gd name="T65" fmla="*/ 312 h 325"/>
                <a:gd name="T66" fmla="*/ 116 w 319"/>
                <a:gd name="T67" fmla="*/ 296 h 325"/>
                <a:gd name="T68" fmla="*/ 140 w 319"/>
                <a:gd name="T69" fmla="*/ 286 h 325"/>
                <a:gd name="T70" fmla="*/ 150 w 319"/>
                <a:gd name="T71" fmla="*/ 248 h 325"/>
                <a:gd name="T72" fmla="*/ 125 w 319"/>
                <a:gd name="T73" fmla="*/ 218 h 325"/>
                <a:gd name="T74" fmla="*/ 102 w 319"/>
                <a:gd name="T75" fmla="*/ 193 h 325"/>
                <a:gd name="T76" fmla="*/ 37 w 319"/>
                <a:gd name="T77" fmla="*/ 144 h 325"/>
                <a:gd name="T78" fmla="*/ 7 w 319"/>
                <a:gd name="T79" fmla="*/ 85 h 325"/>
                <a:gd name="T80" fmla="*/ 1 w 319"/>
                <a:gd name="T81" fmla="*/ 47 h 325"/>
                <a:gd name="T82" fmla="*/ 74 w 319"/>
                <a:gd name="T83" fmla="*/ 61 h 325"/>
                <a:gd name="T84" fmla="*/ 72 w 319"/>
                <a:gd name="T85" fmla="*/ 38 h 325"/>
                <a:gd name="T86" fmla="*/ 108 w 319"/>
                <a:gd name="T87" fmla="*/ 7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325">
                  <a:moveTo>
                    <a:pt x="299" y="54"/>
                  </a:moveTo>
                  <a:lnTo>
                    <a:pt x="288" y="54"/>
                  </a:lnTo>
                  <a:lnTo>
                    <a:pt x="280" y="54"/>
                  </a:lnTo>
                  <a:lnTo>
                    <a:pt x="276" y="54"/>
                  </a:lnTo>
                  <a:lnTo>
                    <a:pt x="274" y="57"/>
                  </a:lnTo>
                  <a:lnTo>
                    <a:pt x="269" y="61"/>
                  </a:lnTo>
                  <a:lnTo>
                    <a:pt x="263" y="66"/>
                  </a:lnTo>
                  <a:lnTo>
                    <a:pt x="256" y="70"/>
                  </a:lnTo>
                  <a:lnTo>
                    <a:pt x="250" y="71"/>
                  </a:lnTo>
                  <a:lnTo>
                    <a:pt x="250" y="75"/>
                  </a:lnTo>
                  <a:lnTo>
                    <a:pt x="248" y="84"/>
                  </a:lnTo>
                  <a:lnTo>
                    <a:pt x="246" y="99"/>
                  </a:lnTo>
                  <a:lnTo>
                    <a:pt x="243" y="114"/>
                  </a:lnTo>
                  <a:lnTo>
                    <a:pt x="240" y="133"/>
                  </a:lnTo>
                  <a:lnTo>
                    <a:pt x="235" y="150"/>
                  </a:lnTo>
                  <a:lnTo>
                    <a:pt x="231" y="164"/>
                  </a:lnTo>
                  <a:lnTo>
                    <a:pt x="225" y="175"/>
                  </a:lnTo>
                  <a:lnTo>
                    <a:pt x="227" y="176"/>
                  </a:lnTo>
                  <a:lnTo>
                    <a:pt x="234" y="173"/>
                  </a:lnTo>
                  <a:lnTo>
                    <a:pt x="243" y="168"/>
                  </a:lnTo>
                  <a:lnTo>
                    <a:pt x="255" y="160"/>
                  </a:lnTo>
                  <a:lnTo>
                    <a:pt x="267" y="148"/>
                  </a:lnTo>
                  <a:lnTo>
                    <a:pt x="280" y="131"/>
                  </a:lnTo>
                  <a:lnTo>
                    <a:pt x="291" y="112"/>
                  </a:lnTo>
                  <a:lnTo>
                    <a:pt x="302" y="85"/>
                  </a:lnTo>
                  <a:lnTo>
                    <a:pt x="310" y="54"/>
                  </a:lnTo>
                  <a:lnTo>
                    <a:pt x="299" y="54"/>
                  </a:lnTo>
                  <a:close/>
                  <a:moveTo>
                    <a:pt x="26" y="54"/>
                  </a:moveTo>
                  <a:lnTo>
                    <a:pt x="14" y="54"/>
                  </a:lnTo>
                  <a:lnTo>
                    <a:pt x="22" y="85"/>
                  </a:lnTo>
                  <a:lnTo>
                    <a:pt x="32" y="112"/>
                  </a:lnTo>
                  <a:lnTo>
                    <a:pt x="44" y="131"/>
                  </a:lnTo>
                  <a:lnTo>
                    <a:pt x="57" y="148"/>
                  </a:lnTo>
                  <a:lnTo>
                    <a:pt x="69" y="160"/>
                  </a:lnTo>
                  <a:lnTo>
                    <a:pt x="81" y="168"/>
                  </a:lnTo>
                  <a:lnTo>
                    <a:pt x="90" y="173"/>
                  </a:lnTo>
                  <a:lnTo>
                    <a:pt x="96" y="176"/>
                  </a:lnTo>
                  <a:lnTo>
                    <a:pt x="99" y="175"/>
                  </a:lnTo>
                  <a:lnTo>
                    <a:pt x="94" y="164"/>
                  </a:lnTo>
                  <a:lnTo>
                    <a:pt x="89" y="150"/>
                  </a:lnTo>
                  <a:lnTo>
                    <a:pt x="85" y="133"/>
                  </a:lnTo>
                  <a:lnTo>
                    <a:pt x="81" y="114"/>
                  </a:lnTo>
                  <a:lnTo>
                    <a:pt x="78" y="99"/>
                  </a:lnTo>
                  <a:lnTo>
                    <a:pt x="75" y="84"/>
                  </a:lnTo>
                  <a:lnTo>
                    <a:pt x="75" y="75"/>
                  </a:lnTo>
                  <a:lnTo>
                    <a:pt x="74" y="71"/>
                  </a:lnTo>
                  <a:lnTo>
                    <a:pt x="68" y="70"/>
                  </a:lnTo>
                  <a:lnTo>
                    <a:pt x="61" y="66"/>
                  </a:lnTo>
                  <a:lnTo>
                    <a:pt x="54" y="61"/>
                  </a:lnTo>
                  <a:lnTo>
                    <a:pt x="51" y="57"/>
                  </a:lnTo>
                  <a:lnTo>
                    <a:pt x="48" y="54"/>
                  </a:lnTo>
                  <a:lnTo>
                    <a:pt x="45" y="54"/>
                  </a:lnTo>
                  <a:lnTo>
                    <a:pt x="36" y="54"/>
                  </a:lnTo>
                  <a:lnTo>
                    <a:pt x="26" y="54"/>
                  </a:lnTo>
                  <a:close/>
                  <a:moveTo>
                    <a:pt x="164" y="0"/>
                  </a:moveTo>
                  <a:lnTo>
                    <a:pt x="193" y="3"/>
                  </a:lnTo>
                  <a:lnTo>
                    <a:pt x="216" y="8"/>
                  </a:lnTo>
                  <a:lnTo>
                    <a:pt x="233" y="13"/>
                  </a:lnTo>
                  <a:lnTo>
                    <a:pt x="243" y="19"/>
                  </a:lnTo>
                  <a:lnTo>
                    <a:pt x="250" y="24"/>
                  </a:lnTo>
                  <a:lnTo>
                    <a:pt x="253" y="28"/>
                  </a:lnTo>
                  <a:lnTo>
                    <a:pt x="255" y="29"/>
                  </a:lnTo>
                  <a:lnTo>
                    <a:pt x="251" y="59"/>
                  </a:lnTo>
                  <a:lnTo>
                    <a:pt x="265" y="45"/>
                  </a:lnTo>
                  <a:lnTo>
                    <a:pt x="316" y="45"/>
                  </a:lnTo>
                  <a:lnTo>
                    <a:pt x="318" y="46"/>
                  </a:lnTo>
                  <a:lnTo>
                    <a:pt x="318" y="47"/>
                  </a:lnTo>
                  <a:lnTo>
                    <a:pt x="319" y="49"/>
                  </a:lnTo>
                  <a:lnTo>
                    <a:pt x="319" y="50"/>
                  </a:lnTo>
                  <a:lnTo>
                    <a:pt x="312" y="84"/>
                  </a:lnTo>
                  <a:lnTo>
                    <a:pt x="302" y="113"/>
                  </a:lnTo>
                  <a:lnTo>
                    <a:pt x="290" y="135"/>
                  </a:lnTo>
                  <a:lnTo>
                    <a:pt x="277" y="154"/>
                  </a:lnTo>
                  <a:lnTo>
                    <a:pt x="264" y="167"/>
                  </a:lnTo>
                  <a:lnTo>
                    <a:pt x="251" y="176"/>
                  </a:lnTo>
                  <a:lnTo>
                    <a:pt x="239" y="182"/>
                  </a:lnTo>
                  <a:lnTo>
                    <a:pt x="230" y="188"/>
                  </a:lnTo>
                  <a:lnTo>
                    <a:pt x="222" y="189"/>
                  </a:lnTo>
                  <a:lnTo>
                    <a:pt x="216" y="203"/>
                  </a:lnTo>
                  <a:lnTo>
                    <a:pt x="205" y="215"/>
                  </a:lnTo>
                  <a:lnTo>
                    <a:pt x="193" y="224"/>
                  </a:lnTo>
                  <a:lnTo>
                    <a:pt x="183" y="232"/>
                  </a:lnTo>
                  <a:lnTo>
                    <a:pt x="176" y="240"/>
                  </a:lnTo>
                  <a:lnTo>
                    <a:pt x="174" y="251"/>
                  </a:lnTo>
                  <a:lnTo>
                    <a:pt x="175" y="261"/>
                  </a:lnTo>
                  <a:lnTo>
                    <a:pt x="180" y="273"/>
                  </a:lnTo>
                  <a:lnTo>
                    <a:pt x="188" y="283"/>
                  </a:lnTo>
                  <a:lnTo>
                    <a:pt x="197" y="291"/>
                  </a:lnTo>
                  <a:lnTo>
                    <a:pt x="209" y="298"/>
                  </a:lnTo>
                  <a:lnTo>
                    <a:pt x="214" y="303"/>
                  </a:lnTo>
                  <a:lnTo>
                    <a:pt x="214" y="308"/>
                  </a:lnTo>
                  <a:lnTo>
                    <a:pt x="212" y="312"/>
                  </a:lnTo>
                  <a:lnTo>
                    <a:pt x="209" y="313"/>
                  </a:lnTo>
                  <a:lnTo>
                    <a:pt x="196" y="321"/>
                  </a:lnTo>
                  <a:lnTo>
                    <a:pt x="179" y="325"/>
                  </a:lnTo>
                  <a:lnTo>
                    <a:pt x="159" y="325"/>
                  </a:lnTo>
                  <a:lnTo>
                    <a:pt x="141" y="323"/>
                  </a:lnTo>
                  <a:lnTo>
                    <a:pt x="125" y="317"/>
                  </a:lnTo>
                  <a:lnTo>
                    <a:pt x="113" y="312"/>
                  </a:lnTo>
                  <a:lnTo>
                    <a:pt x="108" y="307"/>
                  </a:lnTo>
                  <a:lnTo>
                    <a:pt x="111" y="302"/>
                  </a:lnTo>
                  <a:lnTo>
                    <a:pt x="116" y="296"/>
                  </a:lnTo>
                  <a:lnTo>
                    <a:pt x="125" y="292"/>
                  </a:lnTo>
                  <a:lnTo>
                    <a:pt x="133" y="288"/>
                  </a:lnTo>
                  <a:lnTo>
                    <a:pt x="140" y="286"/>
                  </a:lnTo>
                  <a:lnTo>
                    <a:pt x="145" y="275"/>
                  </a:lnTo>
                  <a:lnTo>
                    <a:pt x="149" y="262"/>
                  </a:lnTo>
                  <a:lnTo>
                    <a:pt x="150" y="248"/>
                  </a:lnTo>
                  <a:lnTo>
                    <a:pt x="149" y="233"/>
                  </a:lnTo>
                  <a:lnTo>
                    <a:pt x="136" y="227"/>
                  </a:lnTo>
                  <a:lnTo>
                    <a:pt x="125" y="218"/>
                  </a:lnTo>
                  <a:lnTo>
                    <a:pt x="115" y="207"/>
                  </a:lnTo>
                  <a:lnTo>
                    <a:pt x="107" y="198"/>
                  </a:lnTo>
                  <a:lnTo>
                    <a:pt x="102" y="193"/>
                  </a:lnTo>
                  <a:lnTo>
                    <a:pt x="75" y="180"/>
                  </a:lnTo>
                  <a:lnTo>
                    <a:pt x="54" y="164"/>
                  </a:lnTo>
                  <a:lnTo>
                    <a:pt x="37" y="144"/>
                  </a:lnTo>
                  <a:lnTo>
                    <a:pt x="24" y="125"/>
                  </a:lnTo>
                  <a:lnTo>
                    <a:pt x="14" y="105"/>
                  </a:lnTo>
                  <a:lnTo>
                    <a:pt x="7" y="85"/>
                  </a:lnTo>
                  <a:lnTo>
                    <a:pt x="3" y="70"/>
                  </a:lnTo>
                  <a:lnTo>
                    <a:pt x="1" y="55"/>
                  </a:lnTo>
                  <a:lnTo>
                    <a:pt x="1" y="47"/>
                  </a:lnTo>
                  <a:lnTo>
                    <a:pt x="0" y="44"/>
                  </a:lnTo>
                  <a:lnTo>
                    <a:pt x="56" y="44"/>
                  </a:lnTo>
                  <a:lnTo>
                    <a:pt x="74" y="61"/>
                  </a:lnTo>
                  <a:lnTo>
                    <a:pt x="73" y="57"/>
                  </a:lnTo>
                  <a:lnTo>
                    <a:pt x="73" y="49"/>
                  </a:lnTo>
                  <a:lnTo>
                    <a:pt x="72" y="38"/>
                  </a:lnTo>
                  <a:lnTo>
                    <a:pt x="72" y="28"/>
                  </a:lnTo>
                  <a:lnTo>
                    <a:pt x="89" y="16"/>
                  </a:lnTo>
                  <a:lnTo>
                    <a:pt x="108" y="7"/>
                  </a:lnTo>
                  <a:lnTo>
                    <a:pt x="133" y="3"/>
                  </a:lnTo>
                  <a:lnTo>
                    <a:pt x="164" y="0"/>
                  </a:lnTo>
                  <a:close/>
                </a:path>
              </a:pathLst>
            </a:custGeom>
            <a:solidFill>
              <a:srgbClr val="FF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Freeform 56">
              <a:extLst>
                <a:ext uri="{FF2B5EF4-FFF2-40B4-BE49-F238E27FC236}">
                  <a16:creationId xmlns:a16="http://schemas.microsoft.com/office/drawing/2014/main" id="{D8117298-1618-2976-CBD5-E2FDF2A1A70D}"/>
                </a:ext>
              </a:extLst>
            </p:cNvPr>
            <p:cNvSpPr>
              <a:spLocks noEditPoints="1"/>
            </p:cNvSpPr>
            <p:nvPr/>
          </p:nvSpPr>
          <p:spPr bwMode="auto">
            <a:xfrm>
              <a:off x="3564817" y="4073895"/>
              <a:ext cx="334374" cy="410490"/>
            </a:xfrm>
            <a:custGeom>
              <a:avLst/>
              <a:gdLst>
                <a:gd name="T0" fmla="*/ 277 w 369"/>
                <a:gd name="T1" fmla="*/ 384 h 453"/>
                <a:gd name="T2" fmla="*/ 239 w 369"/>
                <a:gd name="T3" fmla="*/ 366 h 453"/>
                <a:gd name="T4" fmla="*/ 235 w 369"/>
                <a:gd name="T5" fmla="*/ 383 h 453"/>
                <a:gd name="T6" fmla="*/ 282 w 369"/>
                <a:gd name="T7" fmla="*/ 414 h 453"/>
                <a:gd name="T8" fmla="*/ 343 w 369"/>
                <a:gd name="T9" fmla="*/ 345 h 453"/>
                <a:gd name="T10" fmla="*/ 332 w 369"/>
                <a:gd name="T11" fmla="*/ 330 h 453"/>
                <a:gd name="T12" fmla="*/ 188 w 369"/>
                <a:gd name="T13" fmla="*/ 324 h 453"/>
                <a:gd name="T14" fmla="*/ 123 w 369"/>
                <a:gd name="T15" fmla="*/ 337 h 453"/>
                <a:gd name="T16" fmla="*/ 117 w 369"/>
                <a:gd name="T17" fmla="*/ 321 h 453"/>
                <a:gd name="T18" fmla="*/ 106 w 369"/>
                <a:gd name="T19" fmla="*/ 308 h 453"/>
                <a:gd name="T20" fmla="*/ 76 w 369"/>
                <a:gd name="T21" fmla="*/ 342 h 453"/>
                <a:gd name="T22" fmla="*/ 55 w 369"/>
                <a:gd name="T23" fmla="*/ 324 h 453"/>
                <a:gd name="T24" fmla="*/ 76 w 369"/>
                <a:gd name="T25" fmla="*/ 328 h 453"/>
                <a:gd name="T26" fmla="*/ 307 w 369"/>
                <a:gd name="T27" fmla="*/ 288 h 453"/>
                <a:gd name="T28" fmla="*/ 369 w 369"/>
                <a:gd name="T29" fmla="*/ 370 h 453"/>
                <a:gd name="T30" fmla="*/ 307 w 369"/>
                <a:gd name="T31" fmla="*/ 451 h 453"/>
                <a:gd name="T32" fmla="*/ 212 w 369"/>
                <a:gd name="T33" fmla="*/ 413 h 453"/>
                <a:gd name="T34" fmla="*/ 226 w 369"/>
                <a:gd name="T35" fmla="*/ 311 h 453"/>
                <a:gd name="T36" fmla="*/ 195 w 369"/>
                <a:gd name="T37" fmla="*/ 259 h 453"/>
                <a:gd name="T38" fmla="*/ 200 w 369"/>
                <a:gd name="T39" fmla="*/ 275 h 453"/>
                <a:gd name="T40" fmla="*/ 117 w 369"/>
                <a:gd name="T41" fmla="*/ 275 h 453"/>
                <a:gd name="T42" fmla="*/ 123 w 369"/>
                <a:gd name="T43" fmla="*/ 259 h 453"/>
                <a:gd name="T44" fmla="*/ 104 w 369"/>
                <a:gd name="T45" fmla="*/ 258 h 453"/>
                <a:gd name="T46" fmla="*/ 72 w 369"/>
                <a:gd name="T47" fmla="*/ 286 h 453"/>
                <a:gd name="T48" fmla="*/ 59 w 369"/>
                <a:gd name="T49" fmla="*/ 263 h 453"/>
                <a:gd name="T50" fmla="*/ 98 w 369"/>
                <a:gd name="T51" fmla="*/ 248 h 453"/>
                <a:gd name="T52" fmla="*/ 233 w 369"/>
                <a:gd name="T53" fmla="*/ 211 h 453"/>
                <a:gd name="T54" fmla="*/ 226 w 369"/>
                <a:gd name="T55" fmla="*/ 227 h 453"/>
                <a:gd name="T56" fmla="*/ 116 w 369"/>
                <a:gd name="T57" fmla="*/ 214 h 453"/>
                <a:gd name="T58" fmla="*/ 104 w 369"/>
                <a:gd name="T59" fmla="*/ 194 h 453"/>
                <a:gd name="T60" fmla="*/ 78 w 369"/>
                <a:gd name="T61" fmla="*/ 231 h 453"/>
                <a:gd name="T62" fmla="*/ 56 w 369"/>
                <a:gd name="T63" fmla="*/ 215 h 453"/>
                <a:gd name="T64" fmla="*/ 65 w 369"/>
                <a:gd name="T65" fmla="*/ 208 h 453"/>
                <a:gd name="T66" fmla="*/ 123 w 369"/>
                <a:gd name="T67" fmla="*/ 149 h 453"/>
                <a:gd name="T68" fmla="*/ 233 w 369"/>
                <a:gd name="T69" fmla="*/ 163 h 453"/>
                <a:gd name="T70" fmla="*/ 120 w 369"/>
                <a:gd name="T71" fmla="*/ 168 h 453"/>
                <a:gd name="T72" fmla="*/ 120 w 369"/>
                <a:gd name="T73" fmla="*/ 151 h 453"/>
                <a:gd name="T74" fmla="*/ 106 w 369"/>
                <a:gd name="T75" fmla="*/ 142 h 453"/>
                <a:gd name="T76" fmla="*/ 74 w 369"/>
                <a:gd name="T77" fmla="*/ 173 h 453"/>
                <a:gd name="T78" fmla="*/ 56 w 369"/>
                <a:gd name="T79" fmla="*/ 152 h 453"/>
                <a:gd name="T80" fmla="*/ 95 w 369"/>
                <a:gd name="T81" fmla="*/ 136 h 453"/>
                <a:gd name="T82" fmla="*/ 72 w 369"/>
                <a:gd name="T83" fmla="*/ 52 h 453"/>
                <a:gd name="T84" fmla="*/ 188 w 369"/>
                <a:gd name="T85" fmla="*/ 84 h 453"/>
                <a:gd name="T86" fmla="*/ 220 w 369"/>
                <a:gd name="T87" fmla="*/ 46 h 453"/>
                <a:gd name="T88" fmla="*/ 292 w 369"/>
                <a:gd name="T89" fmla="*/ 72 h 453"/>
                <a:gd name="T90" fmla="*/ 32 w 369"/>
                <a:gd name="T91" fmla="*/ 117 h 453"/>
                <a:gd name="T92" fmla="*/ 26 w 369"/>
                <a:gd name="T93" fmla="*/ 409 h 453"/>
                <a:gd name="T94" fmla="*/ 4 w 369"/>
                <a:gd name="T95" fmla="*/ 59 h 453"/>
                <a:gd name="T96" fmla="*/ 138 w 369"/>
                <a:gd name="T97" fmla="*/ 16 h 453"/>
                <a:gd name="T98" fmla="*/ 142 w 369"/>
                <a:gd name="T99" fmla="*/ 32 h 453"/>
                <a:gd name="T100" fmla="*/ 155 w 369"/>
                <a:gd name="T101" fmla="*/ 22 h 453"/>
                <a:gd name="T102" fmla="*/ 145 w 369"/>
                <a:gd name="T103" fmla="*/ 0 h 453"/>
                <a:gd name="T104" fmla="*/ 169 w 369"/>
                <a:gd name="T105" fmla="*/ 24 h 453"/>
                <a:gd name="T106" fmla="*/ 188 w 369"/>
                <a:gd name="T107" fmla="*/ 33 h 453"/>
                <a:gd name="T108" fmla="*/ 208 w 369"/>
                <a:gd name="T109" fmla="*/ 52 h 453"/>
                <a:gd name="T110" fmla="*/ 195 w 369"/>
                <a:gd name="T111" fmla="*/ 71 h 453"/>
                <a:gd name="T112" fmla="*/ 87 w 369"/>
                <a:gd name="T113" fmla="*/ 64 h 453"/>
                <a:gd name="T114" fmla="*/ 87 w 369"/>
                <a:gd name="T115" fmla="*/ 41 h 453"/>
                <a:gd name="T116" fmla="*/ 117 w 369"/>
                <a:gd name="T117" fmla="*/ 32 h 453"/>
                <a:gd name="T118" fmla="*/ 127 w 369"/>
                <a:gd name="T119" fmla="*/ 1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453">
                  <a:moveTo>
                    <a:pt x="332" y="330"/>
                  </a:moveTo>
                  <a:lnTo>
                    <a:pt x="328" y="332"/>
                  </a:lnTo>
                  <a:lnTo>
                    <a:pt x="324" y="333"/>
                  </a:lnTo>
                  <a:lnTo>
                    <a:pt x="320" y="335"/>
                  </a:lnTo>
                  <a:lnTo>
                    <a:pt x="277" y="384"/>
                  </a:lnTo>
                  <a:lnTo>
                    <a:pt x="255" y="366"/>
                  </a:lnTo>
                  <a:lnTo>
                    <a:pt x="251" y="364"/>
                  </a:lnTo>
                  <a:lnTo>
                    <a:pt x="247" y="363"/>
                  </a:lnTo>
                  <a:lnTo>
                    <a:pt x="243" y="364"/>
                  </a:lnTo>
                  <a:lnTo>
                    <a:pt x="239" y="366"/>
                  </a:lnTo>
                  <a:lnTo>
                    <a:pt x="237" y="368"/>
                  </a:lnTo>
                  <a:lnTo>
                    <a:pt x="234" y="372"/>
                  </a:lnTo>
                  <a:lnTo>
                    <a:pt x="233" y="376"/>
                  </a:lnTo>
                  <a:lnTo>
                    <a:pt x="234" y="380"/>
                  </a:lnTo>
                  <a:lnTo>
                    <a:pt x="235" y="383"/>
                  </a:lnTo>
                  <a:lnTo>
                    <a:pt x="238" y="387"/>
                  </a:lnTo>
                  <a:lnTo>
                    <a:pt x="271" y="413"/>
                  </a:lnTo>
                  <a:lnTo>
                    <a:pt x="275" y="414"/>
                  </a:lnTo>
                  <a:lnTo>
                    <a:pt x="278" y="415"/>
                  </a:lnTo>
                  <a:lnTo>
                    <a:pt x="282" y="414"/>
                  </a:lnTo>
                  <a:lnTo>
                    <a:pt x="285" y="413"/>
                  </a:lnTo>
                  <a:lnTo>
                    <a:pt x="288" y="410"/>
                  </a:lnTo>
                  <a:lnTo>
                    <a:pt x="340" y="352"/>
                  </a:lnTo>
                  <a:lnTo>
                    <a:pt x="343" y="349"/>
                  </a:lnTo>
                  <a:lnTo>
                    <a:pt x="343" y="345"/>
                  </a:lnTo>
                  <a:lnTo>
                    <a:pt x="343" y="341"/>
                  </a:lnTo>
                  <a:lnTo>
                    <a:pt x="341" y="337"/>
                  </a:lnTo>
                  <a:lnTo>
                    <a:pt x="339" y="334"/>
                  </a:lnTo>
                  <a:lnTo>
                    <a:pt x="336" y="332"/>
                  </a:lnTo>
                  <a:lnTo>
                    <a:pt x="332" y="330"/>
                  </a:lnTo>
                  <a:close/>
                  <a:moveTo>
                    <a:pt x="123" y="318"/>
                  </a:moveTo>
                  <a:lnTo>
                    <a:pt x="182" y="318"/>
                  </a:lnTo>
                  <a:lnTo>
                    <a:pt x="184" y="318"/>
                  </a:lnTo>
                  <a:lnTo>
                    <a:pt x="187" y="321"/>
                  </a:lnTo>
                  <a:lnTo>
                    <a:pt x="188" y="324"/>
                  </a:lnTo>
                  <a:lnTo>
                    <a:pt x="188" y="330"/>
                  </a:lnTo>
                  <a:lnTo>
                    <a:pt x="187" y="334"/>
                  </a:lnTo>
                  <a:lnTo>
                    <a:pt x="184" y="337"/>
                  </a:lnTo>
                  <a:lnTo>
                    <a:pt x="182" y="337"/>
                  </a:lnTo>
                  <a:lnTo>
                    <a:pt x="123" y="337"/>
                  </a:lnTo>
                  <a:lnTo>
                    <a:pt x="120" y="337"/>
                  </a:lnTo>
                  <a:lnTo>
                    <a:pt x="117" y="334"/>
                  </a:lnTo>
                  <a:lnTo>
                    <a:pt x="116" y="330"/>
                  </a:lnTo>
                  <a:lnTo>
                    <a:pt x="116" y="324"/>
                  </a:lnTo>
                  <a:lnTo>
                    <a:pt x="117" y="321"/>
                  </a:lnTo>
                  <a:lnTo>
                    <a:pt x="120" y="318"/>
                  </a:lnTo>
                  <a:lnTo>
                    <a:pt x="123" y="318"/>
                  </a:lnTo>
                  <a:close/>
                  <a:moveTo>
                    <a:pt x="100" y="303"/>
                  </a:moveTo>
                  <a:lnTo>
                    <a:pt x="104" y="305"/>
                  </a:lnTo>
                  <a:lnTo>
                    <a:pt x="106" y="308"/>
                  </a:lnTo>
                  <a:lnTo>
                    <a:pt x="106" y="311"/>
                  </a:lnTo>
                  <a:lnTo>
                    <a:pt x="104" y="313"/>
                  </a:lnTo>
                  <a:lnTo>
                    <a:pt x="81" y="339"/>
                  </a:lnTo>
                  <a:lnTo>
                    <a:pt x="78" y="342"/>
                  </a:lnTo>
                  <a:lnTo>
                    <a:pt x="76" y="342"/>
                  </a:lnTo>
                  <a:lnTo>
                    <a:pt x="74" y="342"/>
                  </a:lnTo>
                  <a:lnTo>
                    <a:pt x="72" y="341"/>
                  </a:lnTo>
                  <a:lnTo>
                    <a:pt x="57" y="329"/>
                  </a:lnTo>
                  <a:lnTo>
                    <a:pt x="56" y="326"/>
                  </a:lnTo>
                  <a:lnTo>
                    <a:pt x="55" y="324"/>
                  </a:lnTo>
                  <a:lnTo>
                    <a:pt x="56" y="320"/>
                  </a:lnTo>
                  <a:lnTo>
                    <a:pt x="59" y="318"/>
                  </a:lnTo>
                  <a:lnTo>
                    <a:pt x="62" y="318"/>
                  </a:lnTo>
                  <a:lnTo>
                    <a:pt x="65" y="320"/>
                  </a:lnTo>
                  <a:lnTo>
                    <a:pt x="76" y="328"/>
                  </a:lnTo>
                  <a:lnTo>
                    <a:pt x="95" y="305"/>
                  </a:lnTo>
                  <a:lnTo>
                    <a:pt x="98" y="304"/>
                  </a:lnTo>
                  <a:lnTo>
                    <a:pt x="100" y="303"/>
                  </a:lnTo>
                  <a:close/>
                  <a:moveTo>
                    <a:pt x="285" y="286"/>
                  </a:moveTo>
                  <a:lnTo>
                    <a:pt x="307" y="288"/>
                  </a:lnTo>
                  <a:lnTo>
                    <a:pt x="327" y="297"/>
                  </a:lnTo>
                  <a:lnTo>
                    <a:pt x="344" y="311"/>
                  </a:lnTo>
                  <a:lnTo>
                    <a:pt x="358" y="328"/>
                  </a:lnTo>
                  <a:lnTo>
                    <a:pt x="366" y="347"/>
                  </a:lnTo>
                  <a:lnTo>
                    <a:pt x="369" y="370"/>
                  </a:lnTo>
                  <a:lnTo>
                    <a:pt x="366" y="392"/>
                  </a:lnTo>
                  <a:lnTo>
                    <a:pt x="358" y="413"/>
                  </a:lnTo>
                  <a:lnTo>
                    <a:pt x="344" y="430"/>
                  </a:lnTo>
                  <a:lnTo>
                    <a:pt x="327" y="443"/>
                  </a:lnTo>
                  <a:lnTo>
                    <a:pt x="307" y="451"/>
                  </a:lnTo>
                  <a:lnTo>
                    <a:pt x="285" y="453"/>
                  </a:lnTo>
                  <a:lnTo>
                    <a:pt x="263" y="451"/>
                  </a:lnTo>
                  <a:lnTo>
                    <a:pt x="243" y="443"/>
                  </a:lnTo>
                  <a:lnTo>
                    <a:pt x="226" y="430"/>
                  </a:lnTo>
                  <a:lnTo>
                    <a:pt x="212" y="413"/>
                  </a:lnTo>
                  <a:lnTo>
                    <a:pt x="204" y="392"/>
                  </a:lnTo>
                  <a:lnTo>
                    <a:pt x="201" y="370"/>
                  </a:lnTo>
                  <a:lnTo>
                    <a:pt x="204" y="347"/>
                  </a:lnTo>
                  <a:lnTo>
                    <a:pt x="212" y="328"/>
                  </a:lnTo>
                  <a:lnTo>
                    <a:pt x="226" y="311"/>
                  </a:lnTo>
                  <a:lnTo>
                    <a:pt x="243" y="297"/>
                  </a:lnTo>
                  <a:lnTo>
                    <a:pt x="263" y="288"/>
                  </a:lnTo>
                  <a:lnTo>
                    <a:pt x="285" y="286"/>
                  </a:lnTo>
                  <a:close/>
                  <a:moveTo>
                    <a:pt x="123" y="259"/>
                  </a:moveTo>
                  <a:lnTo>
                    <a:pt x="195" y="259"/>
                  </a:lnTo>
                  <a:lnTo>
                    <a:pt x="197" y="261"/>
                  </a:lnTo>
                  <a:lnTo>
                    <a:pt x="200" y="262"/>
                  </a:lnTo>
                  <a:lnTo>
                    <a:pt x="201" y="266"/>
                  </a:lnTo>
                  <a:lnTo>
                    <a:pt x="201" y="273"/>
                  </a:lnTo>
                  <a:lnTo>
                    <a:pt x="200" y="275"/>
                  </a:lnTo>
                  <a:lnTo>
                    <a:pt x="197" y="278"/>
                  </a:lnTo>
                  <a:lnTo>
                    <a:pt x="195" y="279"/>
                  </a:lnTo>
                  <a:lnTo>
                    <a:pt x="123" y="279"/>
                  </a:lnTo>
                  <a:lnTo>
                    <a:pt x="120" y="278"/>
                  </a:lnTo>
                  <a:lnTo>
                    <a:pt x="117" y="275"/>
                  </a:lnTo>
                  <a:lnTo>
                    <a:pt x="116" y="273"/>
                  </a:lnTo>
                  <a:lnTo>
                    <a:pt x="116" y="266"/>
                  </a:lnTo>
                  <a:lnTo>
                    <a:pt x="117" y="262"/>
                  </a:lnTo>
                  <a:lnTo>
                    <a:pt x="120" y="261"/>
                  </a:lnTo>
                  <a:lnTo>
                    <a:pt x="123" y="259"/>
                  </a:lnTo>
                  <a:close/>
                  <a:moveTo>
                    <a:pt x="100" y="248"/>
                  </a:moveTo>
                  <a:lnTo>
                    <a:pt x="104" y="249"/>
                  </a:lnTo>
                  <a:lnTo>
                    <a:pt x="106" y="252"/>
                  </a:lnTo>
                  <a:lnTo>
                    <a:pt x="106" y="254"/>
                  </a:lnTo>
                  <a:lnTo>
                    <a:pt x="104" y="258"/>
                  </a:lnTo>
                  <a:lnTo>
                    <a:pt x="81" y="284"/>
                  </a:lnTo>
                  <a:lnTo>
                    <a:pt x="78" y="286"/>
                  </a:lnTo>
                  <a:lnTo>
                    <a:pt x="76" y="287"/>
                  </a:lnTo>
                  <a:lnTo>
                    <a:pt x="74" y="286"/>
                  </a:lnTo>
                  <a:lnTo>
                    <a:pt x="72" y="286"/>
                  </a:lnTo>
                  <a:lnTo>
                    <a:pt x="57" y="273"/>
                  </a:lnTo>
                  <a:lnTo>
                    <a:pt x="56" y="271"/>
                  </a:lnTo>
                  <a:lnTo>
                    <a:pt x="55" y="267"/>
                  </a:lnTo>
                  <a:lnTo>
                    <a:pt x="56" y="265"/>
                  </a:lnTo>
                  <a:lnTo>
                    <a:pt x="59" y="263"/>
                  </a:lnTo>
                  <a:lnTo>
                    <a:pt x="62" y="262"/>
                  </a:lnTo>
                  <a:lnTo>
                    <a:pt x="65" y="263"/>
                  </a:lnTo>
                  <a:lnTo>
                    <a:pt x="76" y="273"/>
                  </a:lnTo>
                  <a:lnTo>
                    <a:pt x="95" y="250"/>
                  </a:lnTo>
                  <a:lnTo>
                    <a:pt x="98" y="248"/>
                  </a:lnTo>
                  <a:lnTo>
                    <a:pt x="100" y="248"/>
                  </a:lnTo>
                  <a:close/>
                  <a:moveTo>
                    <a:pt x="123" y="207"/>
                  </a:moveTo>
                  <a:lnTo>
                    <a:pt x="226" y="207"/>
                  </a:lnTo>
                  <a:lnTo>
                    <a:pt x="230" y="208"/>
                  </a:lnTo>
                  <a:lnTo>
                    <a:pt x="233" y="211"/>
                  </a:lnTo>
                  <a:lnTo>
                    <a:pt x="233" y="214"/>
                  </a:lnTo>
                  <a:lnTo>
                    <a:pt x="233" y="220"/>
                  </a:lnTo>
                  <a:lnTo>
                    <a:pt x="233" y="224"/>
                  </a:lnTo>
                  <a:lnTo>
                    <a:pt x="230" y="227"/>
                  </a:lnTo>
                  <a:lnTo>
                    <a:pt x="226" y="227"/>
                  </a:lnTo>
                  <a:lnTo>
                    <a:pt x="123" y="227"/>
                  </a:lnTo>
                  <a:lnTo>
                    <a:pt x="120" y="227"/>
                  </a:lnTo>
                  <a:lnTo>
                    <a:pt x="117" y="224"/>
                  </a:lnTo>
                  <a:lnTo>
                    <a:pt x="116" y="220"/>
                  </a:lnTo>
                  <a:lnTo>
                    <a:pt x="116" y="214"/>
                  </a:lnTo>
                  <a:lnTo>
                    <a:pt x="117" y="211"/>
                  </a:lnTo>
                  <a:lnTo>
                    <a:pt x="120" y="208"/>
                  </a:lnTo>
                  <a:lnTo>
                    <a:pt x="123" y="207"/>
                  </a:lnTo>
                  <a:close/>
                  <a:moveTo>
                    <a:pt x="100" y="193"/>
                  </a:moveTo>
                  <a:lnTo>
                    <a:pt x="104" y="194"/>
                  </a:lnTo>
                  <a:lnTo>
                    <a:pt x="106" y="197"/>
                  </a:lnTo>
                  <a:lnTo>
                    <a:pt x="106" y="199"/>
                  </a:lnTo>
                  <a:lnTo>
                    <a:pt x="104" y="202"/>
                  </a:lnTo>
                  <a:lnTo>
                    <a:pt x="81" y="229"/>
                  </a:lnTo>
                  <a:lnTo>
                    <a:pt x="78" y="231"/>
                  </a:lnTo>
                  <a:lnTo>
                    <a:pt x="76" y="232"/>
                  </a:lnTo>
                  <a:lnTo>
                    <a:pt x="74" y="231"/>
                  </a:lnTo>
                  <a:lnTo>
                    <a:pt x="72" y="231"/>
                  </a:lnTo>
                  <a:lnTo>
                    <a:pt x="57" y="218"/>
                  </a:lnTo>
                  <a:lnTo>
                    <a:pt x="56" y="215"/>
                  </a:lnTo>
                  <a:lnTo>
                    <a:pt x="55" y="212"/>
                  </a:lnTo>
                  <a:lnTo>
                    <a:pt x="56" y="210"/>
                  </a:lnTo>
                  <a:lnTo>
                    <a:pt x="59" y="208"/>
                  </a:lnTo>
                  <a:lnTo>
                    <a:pt x="62" y="207"/>
                  </a:lnTo>
                  <a:lnTo>
                    <a:pt x="65" y="208"/>
                  </a:lnTo>
                  <a:lnTo>
                    <a:pt x="76" y="218"/>
                  </a:lnTo>
                  <a:lnTo>
                    <a:pt x="95" y="194"/>
                  </a:lnTo>
                  <a:lnTo>
                    <a:pt x="98" y="193"/>
                  </a:lnTo>
                  <a:lnTo>
                    <a:pt x="100" y="193"/>
                  </a:lnTo>
                  <a:close/>
                  <a:moveTo>
                    <a:pt x="123" y="149"/>
                  </a:moveTo>
                  <a:lnTo>
                    <a:pt x="226" y="149"/>
                  </a:lnTo>
                  <a:lnTo>
                    <a:pt x="230" y="151"/>
                  </a:lnTo>
                  <a:lnTo>
                    <a:pt x="233" y="152"/>
                  </a:lnTo>
                  <a:lnTo>
                    <a:pt x="233" y="156"/>
                  </a:lnTo>
                  <a:lnTo>
                    <a:pt x="233" y="163"/>
                  </a:lnTo>
                  <a:lnTo>
                    <a:pt x="233" y="165"/>
                  </a:lnTo>
                  <a:lnTo>
                    <a:pt x="230" y="168"/>
                  </a:lnTo>
                  <a:lnTo>
                    <a:pt x="226" y="169"/>
                  </a:lnTo>
                  <a:lnTo>
                    <a:pt x="123" y="169"/>
                  </a:lnTo>
                  <a:lnTo>
                    <a:pt x="120" y="168"/>
                  </a:lnTo>
                  <a:lnTo>
                    <a:pt x="117" y="165"/>
                  </a:lnTo>
                  <a:lnTo>
                    <a:pt x="116" y="163"/>
                  </a:lnTo>
                  <a:lnTo>
                    <a:pt x="116" y="156"/>
                  </a:lnTo>
                  <a:lnTo>
                    <a:pt x="117" y="152"/>
                  </a:lnTo>
                  <a:lnTo>
                    <a:pt x="120" y="151"/>
                  </a:lnTo>
                  <a:lnTo>
                    <a:pt x="123" y="149"/>
                  </a:lnTo>
                  <a:close/>
                  <a:moveTo>
                    <a:pt x="100" y="135"/>
                  </a:moveTo>
                  <a:lnTo>
                    <a:pt x="104" y="136"/>
                  </a:lnTo>
                  <a:lnTo>
                    <a:pt x="106" y="139"/>
                  </a:lnTo>
                  <a:lnTo>
                    <a:pt x="106" y="142"/>
                  </a:lnTo>
                  <a:lnTo>
                    <a:pt x="104" y="144"/>
                  </a:lnTo>
                  <a:lnTo>
                    <a:pt x="81" y="172"/>
                  </a:lnTo>
                  <a:lnTo>
                    <a:pt x="78" y="173"/>
                  </a:lnTo>
                  <a:lnTo>
                    <a:pt x="76" y="173"/>
                  </a:lnTo>
                  <a:lnTo>
                    <a:pt x="74" y="173"/>
                  </a:lnTo>
                  <a:lnTo>
                    <a:pt x="72" y="173"/>
                  </a:lnTo>
                  <a:lnTo>
                    <a:pt x="57" y="160"/>
                  </a:lnTo>
                  <a:lnTo>
                    <a:pt x="56" y="157"/>
                  </a:lnTo>
                  <a:lnTo>
                    <a:pt x="55" y="155"/>
                  </a:lnTo>
                  <a:lnTo>
                    <a:pt x="56" y="152"/>
                  </a:lnTo>
                  <a:lnTo>
                    <a:pt x="59" y="151"/>
                  </a:lnTo>
                  <a:lnTo>
                    <a:pt x="62" y="149"/>
                  </a:lnTo>
                  <a:lnTo>
                    <a:pt x="65" y="151"/>
                  </a:lnTo>
                  <a:lnTo>
                    <a:pt x="76" y="160"/>
                  </a:lnTo>
                  <a:lnTo>
                    <a:pt x="95" y="136"/>
                  </a:lnTo>
                  <a:lnTo>
                    <a:pt x="98" y="135"/>
                  </a:lnTo>
                  <a:lnTo>
                    <a:pt x="100" y="135"/>
                  </a:lnTo>
                  <a:close/>
                  <a:moveTo>
                    <a:pt x="19" y="46"/>
                  </a:moveTo>
                  <a:lnTo>
                    <a:pt x="72" y="46"/>
                  </a:lnTo>
                  <a:lnTo>
                    <a:pt x="72" y="52"/>
                  </a:lnTo>
                  <a:lnTo>
                    <a:pt x="74" y="64"/>
                  </a:lnTo>
                  <a:lnTo>
                    <a:pt x="81" y="75"/>
                  </a:lnTo>
                  <a:lnTo>
                    <a:pt x="91" y="83"/>
                  </a:lnTo>
                  <a:lnTo>
                    <a:pt x="103" y="84"/>
                  </a:lnTo>
                  <a:lnTo>
                    <a:pt x="188" y="84"/>
                  </a:lnTo>
                  <a:lnTo>
                    <a:pt x="201" y="83"/>
                  </a:lnTo>
                  <a:lnTo>
                    <a:pt x="210" y="75"/>
                  </a:lnTo>
                  <a:lnTo>
                    <a:pt x="218" y="64"/>
                  </a:lnTo>
                  <a:lnTo>
                    <a:pt x="221" y="52"/>
                  </a:lnTo>
                  <a:lnTo>
                    <a:pt x="220" y="46"/>
                  </a:lnTo>
                  <a:lnTo>
                    <a:pt x="259" y="46"/>
                  </a:lnTo>
                  <a:lnTo>
                    <a:pt x="273" y="47"/>
                  </a:lnTo>
                  <a:lnTo>
                    <a:pt x="284" y="54"/>
                  </a:lnTo>
                  <a:lnTo>
                    <a:pt x="289" y="62"/>
                  </a:lnTo>
                  <a:lnTo>
                    <a:pt x="292" y="72"/>
                  </a:lnTo>
                  <a:lnTo>
                    <a:pt x="292" y="266"/>
                  </a:lnTo>
                  <a:lnTo>
                    <a:pt x="285" y="266"/>
                  </a:lnTo>
                  <a:lnTo>
                    <a:pt x="259" y="270"/>
                  </a:lnTo>
                  <a:lnTo>
                    <a:pt x="259" y="117"/>
                  </a:lnTo>
                  <a:lnTo>
                    <a:pt x="32" y="117"/>
                  </a:lnTo>
                  <a:lnTo>
                    <a:pt x="32" y="376"/>
                  </a:lnTo>
                  <a:lnTo>
                    <a:pt x="182" y="376"/>
                  </a:lnTo>
                  <a:lnTo>
                    <a:pt x="184" y="393"/>
                  </a:lnTo>
                  <a:lnTo>
                    <a:pt x="189" y="409"/>
                  </a:lnTo>
                  <a:lnTo>
                    <a:pt x="26" y="409"/>
                  </a:lnTo>
                  <a:lnTo>
                    <a:pt x="13" y="405"/>
                  </a:lnTo>
                  <a:lnTo>
                    <a:pt x="4" y="396"/>
                  </a:lnTo>
                  <a:lnTo>
                    <a:pt x="0" y="383"/>
                  </a:lnTo>
                  <a:lnTo>
                    <a:pt x="0" y="72"/>
                  </a:lnTo>
                  <a:lnTo>
                    <a:pt x="4" y="59"/>
                  </a:lnTo>
                  <a:lnTo>
                    <a:pt x="11" y="49"/>
                  </a:lnTo>
                  <a:lnTo>
                    <a:pt x="19" y="46"/>
                  </a:lnTo>
                  <a:close/>
                  <a:moveTo>
                    <a:pt x="146" y="13"/>
                  </a:moveTo>
                  <a:lnTo>
                    <a:pt x="142" y="14"/>
                  </a:lnTo>
                  <a:lnTo>
                    <a:pt x="138" y="16"/>
                  </a:lnTo>
                  <a:lnTo>
                    <a:pt x="137" y="20"/>
                  </a:lnTo>
                  <a:lnTo>
                    <a:pt x="136" y="22"/>
                  </a:lnTo>
                  <a:lnTo>
                    <a:pt x="137" y="26"/>
                  </a:lnTo>
                  <a:lnTo>
                    <a:pt x="138" y="30"/>
                  </a:lnTo>
                  <a:lnTo>
                    <a:pt x="142" y="32"/>
                  </a:lnTo>
                  <a:lnTo>
                    <a:pt x="146" y="33"/>
                  </a:lnTo>
                  <a:lnTo>
                    <a:pt x="150" y="32"/>
                  </a:lnTo>
                  <a:lnTo>
                    <a:pt x="153" y="30"/>
                  </a:lnTo>
                  <a:lnTo>
                    <a:pt x="154" y="26"/>
                  </a:lnTo>
                  <a:lnTo>
                    <a:pt x="155" y="22"/>
                  </a:lnTo>
                  <a:lnTo>
                    <a:pt x="154" y="20"/>
                  </a:lnTo>
                  <a:lnTo>
                    <a:pt x="153" y="16"/>
                  </a:lnTo>
                  <a:lnTo>
                    <a:pt x="150" y="14"/>
                  </a:lnTo>
                  <a:lnTo>
                    <a:pt x="146" y="13"/>
                  </a:lnTo>
                  <a:close/>
                  <a:moveTo>
                    <a:pt x="145" y="0"/>
                  </a:moveTo>
                  <a:lnTo>
                    <a:pt x="146" y="0"/>
                  </a:lnTo>
                  <a:lnTo>
                    <a:pt x="157" y="3"/>
                  </a:lnTo>
                  <a:lnTo>
                    <a:pt x="166" y="12"/>
                  </a:lnTo>
                  <a:lnTo>
                    <a:pt x="169" y="22"/>
                  </a:lnTo>
                  <a:lnTo>
                    <a:pt x="169" y="24"/>
                  </a:lnTo>
                  <a:lnTo>
                    <a:pt x="170" y="26"/>
                  </a:lnTo>
                  <a:lnTo>
                    <a:pt x="171" y="30"/>
                  </a:lnTo>
                  <a:lnTo>
                    <a:pt x="174" y="32"/>
                  </a:lnTo>
                  <a:lnTo>
                    <a:pt x="178" y="33"/>
                  </a:lnTo>
                  <a:lnTo>
                    <a:pt x="188" y="33"/>
                  </a:lnTo>
                  <a:lnTo>
                    <a:pt x="195" y="34"/>
                  </a:lnTo>
                  <a:lnTo>
                    <a:pt x="200" y="37"/>
                  </a:lnTo>
                  <a:lnTo>
                    <a:pt x="204" y="41"/>
                  </a:lnTo>
                  <a:lnTo>
                    <a:pt x="206" y="46"/>
                  </a:lnTo>
                  <a:lnTo>
                    <a:pt x="208" y="52"/>
                  </a:lnTo>
                  <a:lnTo>
                    <a:pt x="208" y="52"/>
                  </a:lnTo>
                  <a:lnTo>
                    <a:pt x="206" y="59"/>
                  </a:lnTo>
                  <a:lnTo>
                    <a:pt x="204" y="64"/>
                  </a:lnTo>
                  <a:lnTo>
                    <a:pt x="200" y="68"/>
                  </a:lnTo>
                  <a:lnTo>
                    <a:pt x="195" y="71"/>
                  </a:lnTo>
                  <a:lnTo>
                    <a:pt x="188" y="72"/>
                  </a:lnTo>
                  <a:lnTo>
                    <a:pt x="103" y="72"/>
                  </a:lnTo>
                  <a:lnTo>
                    <a:pt x="98" y="71"/>
                  </a:lnTo>
                  <a:lnTo>
                    <a:pt x="93" y="68"/>
                  </a:lnTo>
                  <a:lnTo>
                    <a:pt x="87" y="64"/>
                  </a:lnTo>
                  <a:lnTo>
                    <a:pt x="85" y="59"/>
                  </a:lnTo>
                  <a:lnTo>
                    <a:pt x="85" y="52"/>
                  </a:lnTo>
                  <a:lnTo>
                    <a:pt x="85" y="52"/>
                  </a:lnTo>
                  <a:lnTo>
                    <a:pt x="85" y="46"/>
                  </a:lnTo>
                  <a:lnTo>
                    <a:pt x="87" y="41"/>
                  </a:lnTo>
                  <a:lnTo>
                    <a:pt x="93" y="37"/>
                  </a:lnTo>
                  <a:lnTo>
                    <a:pt x="98" y="34"/>
                  </a:lnTo>
                  <a:lnTo>
                    <a:pt x="103" y="33"/>
                  </a:lnTo>
                  <a:lnTo>
                    <a:pt x="114" y="33"/>
                  </a:lnTo>
                  <a:lnTo>
                    <a:pt x="117" y="32"/>
                  </a:lnTo>
                  <a:lnTo>
                    <a:pt x="120" y="30"/>
                  </a:lnTo>
                  <a:lnTo>
                    <a:pt x="123" y="26"/>
                  </a:lnTo>
                  <a:lnTo>
                    <a:pt x="123" y="24"/>
                  </a:lnTo>
                  <a:lnTo>
                    <a:pt x="123" y="22"/>
                  </a:lnTo>
                  <a:lnTo>
                    <a:pt x="127" y="12"/>
                  </a:lnTo>
                  <a:lnTo>
                    <a:pt x="134" y="3"/>
                  </a:lnTo>
                  <a:lnTo>
                    <a:pt x="145" y="0"/>
                  </a:lnTo>
                  <a:close/>
                </a:path>
              </a:pathLst>
            </a:custGeom>
            <a:solidFill>
              <a:srgbClr val="0070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55102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5824-C7B8-3A72-4323-256117D951BD}"/>
              </a:ext>
            </a:extLst>
          </p:cNvPr>
          <p:cNvSpPr>
            <a:spLocks noGrp="1"/>
          </p:cNvSpPr>
          <p:nvPr>
            <p:ph type="title"/>
          </p:nvPr>
        </p:nvSpPr>
        <p:spPr>
          <a:xfrm>
            <a:off x="1097280" y="286603"/>
            <a:ext cx="10058400" cy="1450757"/>
          </a:xfrm>
        </p:spPr>
        <p:txBody>
          <a:bodyPr>
            <a:normAutofit/>
          </a:bodyPr>
          <a:lstStyle/>
          <a:p>
            <a:r>
              <a:rPr lang="en-US" dirty="0"/>
              <a:t>Approval and Award of PAQ</a:t>
            </a:r>
          </a:p>
        </p:txBody>
      </p:sp>
      <p:sp>
        <p:nvSpPr>
          <p:cNvPr id="3" name="Content Placeholder 2">
            <a:extLst>
              <a:ext uri="{FF2B5EF4-FFF2-40B4-BE49-F238E27FC236}">
                <a16:creationId xmlns:a16="http://schemas.microsoft.com/office/drawing/2014/main" id="{C4904550-0DBE-1ECF-C7DF-30EB32F0C649}"/>
              </a:ext>
            </a:extLst>
          </p:cNvPr>
          <p:cNvSpPr>
            <a:spLocks noGrp="1"/>
          </p:cNvSpPr>
          <p:nvPr>
            <p:ph idx="1"/>
          </p:nvPr>
        </p:nvSpPr>
        <p:spPr>
          <a:xfrm>
            <a:off x="1096963" y="1846264"/>
            <a:ext cx="10058400" cy="2659476"/>
          </a:xfrm>
        </p:spPr>
        <p:txBody>
          <a:bodyPr>
            <a:normAutofit/>
          </a:bodyPr>
          <a:lstStyle/>
          <a:p>
            <a:r>
              <a:rPr lang="en-US" dirty="0"/>
              <a:t>For each PAQ response, the local entity shall total:</a:t>
            </a:r>
          </a:p>
          <a:p>
            <a:pPr lvl="1"/>
            <a:r>
              <a:rPr lang="en-US" dirty="0"/>
              <a:t>The cost points derived from the cost analysis, </a:t>
            </a:r>
          </a:p>
          <a:p>
            <a:pPr lvl="1"/>
            <a:r>
              <a:rPr lang="en-US" dirty="0"/>
              <a:t>The subjective evaluation score (“best” score) awarded during the PAQ response evaluation process, </a:t>
            </a:r>
          </a:p>
          <a:p>
            <a:pPr lvl="1"/>
            <a:r>
              <a:rPr lang="en-US" dirty="0"/>
              <a:t>The MBE/WBE Participation points awarded, and </a:t>
            </a:r>
          </a:p>
          <a:p>
            <a:pPr lvl="1"/>
            <a:r>
              <a:rPr lang="en-US" dirty="0"/>
              <a:t>The BS/SDVE Bonus Preference points.  </a:t>
            </a:r>
          </a:p>
          <a:p>
            <a:r>
              <a:rPr lang="en-US" dirty="0"/>
              <a:t>The contractor with the highest total points shall be awarded the project.</a:t>
            </a:r>
          </a:p>
          <a:p>
            <a:pPr marL="0" indent="0">
              <a:buNone/>
            </a:pPr>
            <a:r>
              <a:rPr lang="en-US" sz="2000" dirty="0"/>
              <a:t>Sample of awarded points table:</a:t>
            </a:r>
          </a:p>
          <a:p>
            <a:pPr>
              <a:buFont typeface="Wingdings" panose="05000000000000000000" pitchFamily="2" charset="2"/>
              <a:buChar char="§"/>
            </a:pPr>
            <a:endParaRPr lang="en-US" sz="2400"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marL="0" indent="0">
              <a:buNone/>
            </a:pPr>
            <a:endParaRPr lang="en-US" sz="2000" dirty="0"/>
          </a:p>
          <a:p>
            <a:endParaRPr lang="en-US" dirty="0"/>
          </a:p>
        </p:txBody>
      </p:sp>
      <p:sp>
        <p:nvSpPr>
          <p:cNvPr id="4" name="Slide Number Placeholder 3">
            <a:extLst>
              <a:ext uri="{FF2B5EF4-FFF2-40B4-BE49-F238E27FC236}">
                <a16:creationId xmlns:a16="http://schemas.microsoft.com/office/drawing/2014/main" id="{1535AE30-F964-44E5-A94D-264881227C1C}"/>
              </a:ext>
            </a:extLst>
          </p:cNvPr>
          <p:cNvSpPr>
            <a:spLocks noGrp="1"/>
          </p:cNvSpPr>
          <p:nvPr>
            <p:ph type="sldNum" sz="quarter" idx="12"/>
          </p:nvPr>
        </p:nvSpPr>
        <p:spPr>
          <a:xfrm>
            <a:off x="9900458" y="6459785"/>
            <a:ext cx="1312025" cy="365125"/>
          </a:xfrm>
        </p:spPr>
        <p:txBody>
          <a:bodyPr/>
          <a:lstStyle/>
          <a:p>
            <a:fld id="{679B1134-045D-4EF1-A302-40BD4895FC64}" type="slidenum">
              <a:rPr lang="en-US" smtClean="0"/>
              <a:pPr/>
              <a:t>9</a:t>
            </a:fld>
            <a:endParaRPr lang="en-US"/>
          </a:p>
        </p:txBody>
      </p:sp>
      <p:graphicFrame>
        <p:nvGraphicFramePr>
          <p:cNvPr id="8" name="Table 7">
            <a:extLst>
              <a:ext uri="{FF2B5EF4-FFF2-40B4-BE49-F238E27FC236}">
                <a16:creationId xmlns:a16="http://schemas.microsoft.com/office/drawing/2014/main" id="{F112C6EF-5CAD-F1B3-0DA3-8B2FBAF907AA}"/>
              </a:ext>
            </a:extLst>
          </p:cNvPr>
          <p:cNvGraphicFramePr>
            <a:graphicFrameLocks noGrp="1"/>
          </p:cNvGraphicFramePr>
          <p:nvPr>
            <p:extLst>
              <p:ext uri="{D42A27DB-BD31-4B8C-83A1-F6EECF244321}">
                <p14:modId xmlns:p14="http://schemas.microsoft.com/office/powerpoint/2010/main" val="2459027154"/>
              </p:ext>
            </p:extLst>
          </p:nvPr>
        </p:nvGraphicFramePr>
        <p:xfrm>
          <a:off x="1773239" y="4539341"/>
          <a:ext cx="8127999" cy="1554480"/>
        </p:xfrm>
        <a:graphic>
          <a:graphicData uri="http://schemas.openxmlformats.org/drawingml/2006/table">
            <a:tbl>
              <a:tblPr firstRow="1" bandRow="1">
                <a:tableStyleId>{5C22544A-7EE6-4342-B048-85BDC9FD1C3A}</a:tableStyleId>
              </a:tblPr>
              <a:tblGrid>
                <a:gridCol w="4203491">
                  <a:extLst>
                    <a:ext uri="{9D8B030D-6E8A-4147-A177-3AD203B41FA5}">
                      <a16:colId xmlns:a16="http://schemas.microsoft.com/office/drawing/2014/main" val="1879955758"/>
                    </a:ext>
                  </a:extLst>
                </a:gridCol>
                <a:gridCol w="1934818">
                  <a:extLst>
                    <a:ext uri="{9D8B030D-6E8A-4147-A177-3AD203B41FA5}">
                      <a16:colId xmlns:a16="http://schemas.microsoft.com/office/drawing/2014/main" val="556848186"/>
                    </a:ext>
                  </a:extLst>
                </a:gridCol>
                <a:gridCol w="1989690">
                  <a:extLst>
                    <a:ext uri="{9D8B030D-6E8A-4147-A177-3AD203B41FA5}">
                      <a16:colId xmlns:a16="http://schemas.microsoft.com/office/drawing/2014/main" val="2552231995"/>
                    </a:ext>
                  </a:extLst>
                </a:gridCol>
              </a:tblGrid>
              <a:tr h="259080">
                <a:tc>
                  <a:txBody>
                    <a:bodyPr/>
                    <a:lstStyle/>
                    <a:p>
                      <a:pPr marL="0" marR="0" algn="just">
                        <a:spcBef>
                          <a:spcPts val="0"/>
                        </a:spcBef>
                        <a:spcAft>
                          <a:spcPts val="0"/>
                        </a:spcAft>
                      </a:pPr>
                      <a:r>
                        <a:rPr lang="en-US" sz="1200" b="1" dirty="0">
                          <a:effectLst/>
                        </a:rPr>
                        <a:t>Contractor 1</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b="1">
                          <a:effectLst/>
                        </a:rPr>
                        <a:t>Awarded Points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b="1">
                          <a:effectLst/>
                        </a:rPr>
                        <a:t>Maximum Points</a:t>
                      </a:r>
                      <a:endParaRPr lang="en-US"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3410330"/>
                  </a:ext>
                </a:extLst>
              </a:tr>
              <a:tr h="259080">
                <a:tc>
                  <a:txBody>
                    <a:bodyPr/>
                    <a:lstStyle/>
                    <a:p>
                      <a:pPr marL="0" marR="0" algn="just">
                        <a:spcBef>
                          <a:spcPts val="0"/>
                        </a:spcBef>
                        <a:spcAft>
                          <a:spcPts val="0"/>
                        </a:spcAft>
                      </a:pPr>
                      <a:r>
                        <a:rPr lang="en-US" sz="1200" dirty="0">
                          <a:effectLst/>
                        </a:rPr>
                        <a:t>Cost Points</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b="1">
                          <a:effectLst/>
                        </a:rPr>
                        <a:t>40</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68334670"/>
                  </a:ext>
                </a:extLst>
              </a:tr>
              <a:tr h="259080">
                <a:tc>
                  <a:txBody>
                    <a:bodyPr/>
                    <a:lstStyle/>
                    <a:p>
                      <a:pPr marL="0" marR="0" algn="just">
                        <a:spcBef>
                          <a:spcPts val="0"/>
                        </a:spcBef>
                        <a:spcAft>
                          <a:spcPts val="0"/>
                        </a:spcAft>
                      </a:pPr>
                      <a:r>
                        <a:rPr lang="en-US" sz="1200" dirty="0">
                          <a:effectLst/>
                        </a:rPr>
                        <a:t>Subjective Evaluation Score</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b="1" dirty="0">
                          <a:effectLst/>
                        </a:rPr>
                        <a:t>150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98282633"/>
                  </a:ext>
                </a:extLst>
              </a:tr>
              <a:tr h="259080">
                <a:tc>
                  <a:txBody>
                    <a:bodyPr/>
                    <a:lstStyle/>
                    <a:p>
                      <a:pPr marL="0" marR="0" algn="just">
                        <a:spcBef>
                          <a:spcPts val="0"/>
                        </a:spcBef>
                        <a:spcAft>
                          <a:spcPts val="0"/>
                        </a:spcAft>
                      </a:pPr>
                      <a:r>
                        <a:rPr lang="en-US" sz="1200" dirty="0">
                          <a:effectLst/>
                        </a:rPr>
                        <a:t>MBE Participation Points</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b="1" dirty="0">
                          <a:effectLst/>
                        </a:rPr>
                        <a:t>10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8194311"/>
                  </a:ext>
                </a:extLst>
              </a:tr>
              <a:tr h="259080">
                <a:tc>
                  <a:txBody>
                    <a:bodyPr/>
                    <a:lstStyle/>
                    <a:p>
                      <a:pPr marL="0" marR="0" algn="just">
                        <a:spcBef>
                          <a:spcPts val="0"/>
                        </a:spcBef>
                        <a:spcAft>
                          <a:spcPts val="0"/>
                        </a:spcAft>
                      </a:pPr>
                      <a:r>
                        <a:rPr lang="en-US" sz="1200" dirty="0">
                          <a:effectLst/>
                        </a:rPr>
                        <a:t>SDVE Bonus Preference Points</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b="1" dirty="0">
                          <a:effectLst/>
                        </a:rPr>
                        <a:t>3</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63965722"/>
                  </a:ext>
                </a:extLst>
              </a:tr>
              <a:tr h="259080">
                <a:tc>
                  <a:txBody>
                    <a:bodyPr/>
                    <a:lstStyle/>
                    <a:p>
                      <a:pPr marL="0" marR="0" algn="just">
                        <a:spcBef>
                          <a:spcPts val="0"/>
                        </a:spcBef>
                        <a:spcAft>
                          <a:spcPts val="0"/>
                        </a:spcAft>
                      </a:pPr>
                      <a:r>
                        <a:rPr lang="en-US" sz="1200" b="1">
                          <a:effectLst/>
                        </a:rPr>
                        <a:t>Total Points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b="1">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b="1" dirty="0">
                          <a:effectLst/>
                        </a:rPr>
                        <a:t>203</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54847710"/>
                  </a:ext>
                </a:extLst>
              </a:tr>
            </a:tbl>
          </a:graphicData>
        </a:graphic>
      </p:graphicFrame>
    </p:spTree>
    <p:extLst>
      <p:ext uri="{BB962C8B-B14F-4D97-AF65-F5344CB8AC3E}">
        <p14:creationId xmlns:p14="http://schemas.microsoft.com/office/powerpoint/2010/main" val="2678252547"/>
      </p:ext>
    </p:extLst>
  </p:cSld>
  <p:clrMapOvr>
    <a:masterClrMapping/>
  </p:clrMapOvr>
</p:sld>
</file>

<file path=ppt/theme/theme1.xml><?xml version="1.0" encoding="utf-8"?>
<a:theme xmlns:a="http://schemas.openxmlformats.org/drawingml/2006/main" name="Retrospect">
  <a:themeElements>
    <a:clrScheme name="Custom 2">
      <a:dk1>
        <a:srgbClr val="023160"/>
      </a:dk1>
      <a:lt1>
        <a:sysClr val="window" lastClr="FFFFFF"/>
      </a:lt1>
      <a:dk2>
        <a:srgbClr val="44546A"/>
      </a:dk2>
      <a:lt2>
        <a:srgbClr val="E7E6E6"/>
      </a:lt2>
      <a:accent1>
        <a:srgbClr val="023160"/>
      </a:accent1>
      <a:accent2>
        <a:srgbClr val="ED7D31"/>
      </a:accent2>
      <a:accent3>
        <a:srgbClr val="A5A5A5"/>
      </a:accent3>
      <a:accent4>
        <a:srgbClr val="1F3864"/>
      </a:accent4>
      <a:accent5>
        <a:srgbClr val="0F1C32"/>
      </a:accent5>
      <a:accent6>
        <a:srgbClr val="284B87"/>
      </a:accent6>
      <a:hlink>
        <a:srgbClr val="023160"/>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26898</TotalTime>
  <Words>818</Words>
  <Application>Microsoft Macintosh PowerPoint</Application>
  <PresentationFormat>Widescreen</PresentationFormat>
  <Paragraphs>241</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Calibri Light</vt:lpstr>
      <vt:lpstr>Roboto</vt:lpstr>
      <vt:lpstr>Times New Roman</vt:lpstr>
      <vt:lpstr>Wingdings</vt:lpstr>
      <vt:lpstr>Retrospect</vt:lpstr>
      <vt:lpstr>NG911 GIS Data Remediation Grant Process</vt:lpstr>
      <vt:lpstr>PowerPoint Presentation</vt:lpstr>
      <vt:lpstr>PowerPoint Presentation</vt:lpstr>
      <vt:lpstr>PowerPoint Presentation</vt:lpstr>
      <vt:lpstr>PowerPoint Presentation</vt:lpstr>
      <vt:lpstr>NG911 GIS Data Remediation Services Requirements</vt:lpstr>
      <vt:lpstr>Contractor Response</vt:lpstr>
      <vt:lpstr>PowerPoint Presentation</vt:lpstr>
      <vt:lpstr>Approval and Award of PAQ</vt:lpstr>
      <vt:lpstr>Approval and Award of PAQ </vt:lpstr>
      <vt:lpstr>Records Retention</vt:lpstr>
      <vt:lpstr>Invoicing</vt:lpstr>
      <vt:lpstr>Grant Application Resources</vt:lpstr>
      <vt:lpstr>NG911 GIS Data Portal-Coming Soon</vt:lpstr>
      <vt:lpstr>Maintenance</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911 SERVICE BOARD</dc:title>
  <dc:creator>Kaycee Nail</dc:creator>
  <cp:lastModifiedBy>Caleb Haydock</cp:lastModifiedBy>
  <cp:revision>179</cp:revision>
  <cp:lastPrinted>2020-08-03T14:29:22Z</cp:lastPrinted>
  <dcterms:created xsi:type="dcterms:W3CDTF">2020-05-20T13:11:58Z</dcterms:created>
  <dcterms:modified xsi:type="dcterms:W3CDTF">2023-11-30T23:54:44Z</dcterms:modified>
</cp:coreProperties>
</file>